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0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7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8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326" r:id="rId4"/>
    <p:sldId id="265" r:id="rId5"/>
    <p:sldId id="333" r:id="rId6"/>
    <p:sldId id="267" r:id="rId7"/>
    <p:sldId id="268" r:id="rId8"/>
    <p:sldId id="314" r:id="rId9"/>
    <p:sldId id="315" r:id="rId10"/>
    <p:sldId id="317" r:id="rId11"/>
    <p:sldId id="318" r:id="rId12"/>
    <p:sldId id="319" r:id="rId13"/>
    <p:sldId id="320" r:id="rId14"/>
    <p:sldId id="321" r:id="rId15"/>
    <p:sldId id="322" r:id="rId16"/>
    <p:sldId id="277" r:id="rId17"/>
    <p:sldId id="34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332" r:id="rId27"/>
    <p:sldId id="342" r:id="rId28"/>
    <p:sldId id="291" r:id="rId29"/>
    <p:sldId id="296" r:id="rId30"/>
    <p:sldId id="336" r:id="rId31"/>
    <p:sldId id="292" r:id="rId32"/>
    <p:sldId id="293" r:id="rId33"/>
    <p:sldId id="295" r:id="rId34"/>
    <p:sldId id="339" r:id="rId35"/>
    <p:sldId id="340" r:id="rId36"/>
    <p:sldId id="303" r:id="rId37"/>
    <p:sldId id="299" r:id="rId38"/>
    <p:sldId id="300" r:id="rId39"/>
    <p:sldId id="301" r:id="rId40"/>
    <p:sldId id="304" r:id="rId41"/>
    <p:sldId id="305" r:id="rId42"/>
    <p:sldId id="344" r:id="rId43"/>
    <p:sldId id="312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inimized">
    <p:restoredLeft sz="15620"/>
    <p:restoredTop sz="35532" autoAdjust="0"/>
  </p:normalViewPr>
  <p:slideViewPr>
    <p:cSldViewPr snapToGrid="0" snapToObjects="1">
      <p:cViewPr>
        <p:scale>
          <a:sx n="60" d="100"/>
          <a:sy n="60" d="100"/>
        </p:scale>
        <p:origin x="-2448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F4703-372D-4645-922F-63BF5F9C08E9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8EAAB3D-FAE5-4F5A-BEAB-83EE84D7C596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sz="1800" dirty="0" err="1" smtClean="0"/>
            <a:t>Overarching</a:t>
          </a:r>
          <a:r>
            <a:rPr lang="fr-FR" sz="1800" dirty="0" smtClean="0"/>
            <a:t> goals &amp; </a:t>
          </a:r>
        </a:p>
        <a:p>
          <a:r>
            <a:rPr lang="fr-FR" sz="1800" dirty="0" err="1" smtClean="0"/>
            <a:t>Qualities</a:t>
          </a:r>
          <a:r>
            <a:rPr lang="fr-FR" sz="1800" dirty="0" smtClean="0"/>
            <a:t> of action</a:t>
          </a:r>
          <a:endParaRPr lang="fr-FR" sz="1800" dirty="0"/>
        </a:p>
      </dgm:t>
    </dgm:pt>
    <dgm:pt modelId="{77530692-0B09-4405-B22E-022D326FFFA0}" type="parTrans" cxnId="{8BCB3E31-E7B2-4A00-A650-80030A77EBFF}">
      <dgm:prSet/>
      <dgm:spPr/>
      <dgm:t>
        <a:bodyPr/>
        <a:lstStyle/>
        <a:p>
          <a:endParaRPr lang="fr-FR"/>
        </a:p>
      </dgm:t>
    </dgm:pt>
    <dgm:pt modelId="{1D64C899-56B3-4423-A1E2-CAF8BF5602D4}" type="sibTrans" cxnId="{8BCB3E31-E7B2-4A00-A650-80030A77EBFF}">
      <dgm:prSet/>
      <dgm:spPr/>
      <dgm:t>
        <a:bodyPr/>
        <a:lstStyle/>
        <a:p>
          <a:endParaRPr lang="fr-FR"/>
        </a:p>
      </dgm:t>
    </dgm:pt>
    <dgm:pt modelId="{D06C2E7D-C243-4F17-8DEA-D5F0E0CC45B6}">
      <dgm:prSet phldrT="[Text]" custT="1"/>
      <dgm:spPr/>
      <dgm:t>
        <a:bodyPr/>
        <a:lstStyle/>
        <a:p>
          <a:r>
            <a:rPr lang="fr-FR" sz="2000" smtClean="0"/>
            <a:t>Specific Goal</a:t>
          </a:r>
          <a:endParaRPr lang="fr-FR" sz="2000" dirty="0"/>
        </a:p>
      </dgm:t>
    </dgm:pt>
    <dgm:pt modelId="{CDFBD67E-86BF-4CD6-93F5-2BCED9755698}" type="parTrans" cxnId="{3D5238DB-7BCA-4F79-B8B5-2898B1AFE728}">
      <dgm:prSet/>
      <dgm:spPr/>
      <dgm:t>
        <a:bodyPr/>
        <a:lstStyle/>
        <a:p>
          <a:endParaRPr lang="fr-FR"/>
        </a:p>
      </dgm:t>
    </dgm:pt>
    <dgm:pt modelId="{94AFB83D-1E04-43C7-91E2-C5F919F51195}" type="sibTrans" cxnId="{3D5238DB-7BCA-4F79-B8B5-2898B1AFE728}">
      <dgm:prSet/>
      <dgm:spPr/>
      <dgm:t>
        <a:bodyPr/>
        <a:lstStyle/>
        <a:p>
          <a:endParaRPr lang="fr-FR"/>
        </a:p>
      </dgm:t>
    </dgm:pt>
    <dgm:pt modelId="{9B940AC7-1145-4F1C-8594-4D6F7B0E92ED}">
      <dgm:prSet phldrT="[Text]" custT="1"/>
      <dgm:spPr/>
      <dgm:t>
        <a:bodyPr/>
        <a:lstStyle/>
        <a:p>
          <a:r>
            <a:rPr lang="fr-FR" sz="2000" dirty="0" smtClean="0"/>
            <a:t>Action</a:t>
          </a:r>
          <a:endParaRPr lang="fr-FR" sz="2000" dirty="0"/>
        </a:p>
      </dgm:t>
    </dgm:pt>
    <dgm:pt modelId="{E864E983-75BE-4A71-807D-F8A0887B50FE}" type="parTrans" cxnId="{AD095509-2309-4A81-B681-20DB2ED736EB}">
      <dgm:prSet/>
      <dgm:spPr/>
      <dgm:t>
        <a:bodyPr/>
        <a:lstStyle/>
        <a:p>
          <a:endParaRPr lang="fr-FR"/>
        </a:p>
      </dgm:t>
    </dgm:pt>
    <dgm:pt modelId="{BDC5715A-DB53-4824-88E6-0D577696D0A0}" type="sibTrans" cxnId="{AD095509-2309-4A81-B681-20DB2ED736EB}">
      <dgm:prSet/>
      <dgm:spPr/>
      <dgm:t>
        <a:bodyPr/>
        <a:lstStyle/>
        <a:p>
          <a:endParaRPr lang="fr-FR"/>
        </a:p>
      </dgm:t>
    </dgm:pt>
    <dgm:pt modelId="{CFA4FF57-7ABA-4326-82B8-9E07B012A862}">
      <dgm:prSet phldrT="[Text]" custT="1"/>
      <dgm:spPr/>
      <dgm:t>
        <a:bodyPr/>
        <a:lstStyle/>
        <a:p>
          <a:r>
            <a:rPr lang="fr-FR" sz="2000" dirty="0" smtClean="0"/>
            <a:t>Action</a:t>
          </a:r>
          <a:endParaRPr lang="fr-FR" sz="2000" dirty="0"/>
        </a:p>
      </dgm:t>
    </dgm:pt>
    <dgm:pt modelId="{BE018F40-330A-45AC-A70A-959F2C228472}" type="parTrans" cxnId="{FAA8FD2D-42DD-4B53-911E-A8971F5ADD4E}">
      <dgm:prSet/>
      <dgm:spPr/>
      <dgm:t>
        <a:bodyPr/>
        <a:lstStyle/>
        <a:p>
          <a:endParaRPr lang="fr-FR"/>
        </a:p>
      </dgm:t>
    </dgm:pt>
    <dgm:pt modelId="{0FE82D3B-BCFE-4902-8EAC-0249608C8213}" type="sibTrans" cxnId="{FAA8FD2D-42DD-4B53-911E-A8971F5ADD4E}">
      <dgm:prSet/>
      <dgm:spPr/>
      <dgm:t>
        <a:bodyPr/>
        <a:lstStyle/>
        <a:p>
          <a:endParaRPr lang="fr-FR"/>
        </a:p>
      </dgm:t>
    </dgm:pt>
    <dgm:pt modelId="{06EEC779-5098-4039-8D69-5D95C0E5FC16}">
      <dgm:prSet phldrT="[Text]" custT="1"/>
      <dgm:spPr/>
      <dgm:t>
        <a:bodyPr/>
        <a:lstStyle/>
        <a:p>
          <a:r>
            <a:rPr lang="fr-FR" sz="2000" smtClean="0"/>
            <a:t>Specific Goal</a:t>
          </a:r>
          <a:endParaRPr lang="fr-FR" sz="2000" dirty="0"/>
        </a:p>
      </dgm:t>
    </dgm:pt>
    <dgm:pt modelId="{81A41B47-E2FE-4E85-9917-928C43082FDF}" type="parTrans" cxnId="{CA78F271-D62C-44E0-850D-6C0BC8200CC8}">
      <dgm:prSet/>
      <dgm:spPr/>
      <dgm:t>
        <a:bodyPr/>
        <a:lstStyle/>
        <a:p>
          <a:endParaRPr lang="fr-FR"/>
        </a:p>
      </dgm:t>
    </dgm:pt>
    <dgm:pt modelId="{C5D1BF4A-F7A3-420F-8A21-48B7C1EAEF4C}" type="sibTrans" cxnId="{CA78F271-D62C-44E0-850D-6C0BC8200CC8}">
      <dgm:prSet/>
      <dgm:spPr/>
      <dgm:t>
        <a:bodyPr/>
        <a:lstStyle/>
        <a:p>
          <a:endParaRPr lang="fr-FR"/>
        </a:p>
      </dgm:t>
    </dgm:pt>
    <dgm:pt modelId="{5C00C939-D45B-4932-B42F-D56A9D2FACFA}">
      <dgm:prSet phldrT="[Text]" custT="1"/>
      <dgm:spPr/>
      <dgm:t>
        <a:bodyPr/>
        <a:lstStyle/>
        <a:p>
          <a:r>
            <a:rPr lang="fr-FR" sz="2000" dirty="0" smtClean="0"/>
            <a:t>Action</a:t>
          </a:r>
          <a:endParaRPr lang="fr-FR" sz="2000" dirty="0"/>
        </a:p>
      </dgm:t>
    </dgm:pt>
    <dgm:pt modelId="{89EF673F-CCD1-47C1-818A-2250A1A862B8}" type="parTrans" cxnId="{E33D4127-22B0-46EF-9A11-A08D6D2C6F47}">
      <dgm:prSet/>
      <dgm:spPr/>
      <dgm:t>
        <a:bodyPr/>
        <a:lstStyle/>
        <a:p>
          <a:endParaRPr lang="fr-FR"/>
        </a:p>
      </dgm:t>
    </dgm:pt>
    <dgm:pt modelId="{FCD54326-516C-436D-AC48-39C8F887C596}" type="sibTrans" cxnId="{E33D4127-22B0-46EF-9A11-A08D6D2C6F47}">
      <dgm:prSet/>
      <dgm:spPr/>
      <dgm:t>
        <a:bodyPr/>
        <a:lstStyle/>
        <a:p>
          <a:endParaRPr lang="fr-FR"/>
        </a:p>
      </dgm:t>
    </dgm:pt>
    <dgm:pt modelId="{7D5F8D75-6687-4387-9A17-E009701CFC5E}" type="pres">
      <dgm:prSet presAssocID="{188F4703-372D-4645-922F-63BF5F9C08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D66BE1-5C42-4C2A-8A79-6ED8CB569BF0}" type="pres">
      <dgm:prSet presAssocID="{C8EAAB3D-FAE5-4F5A-BEAB-83EE84D7C596}" presName="hierRoot1" presStyleCnt="0"/>
      <dgm:spPr/>
    </dgm:pt>
    <dgm:pt modelId="{4D74D584-147C-4DA3-A3E6-5D84E6FB50EC}" type="pres">
      <dgm:prSet presAssocID="{C8EAAB3D-FAE5-4F5A-BEAB-83EE84D7C596}" presName="composite" presStyleCnt="0"/>
      <dgm:spPr/>
    </dgm:pt>
    <dgm:pt modelId="{D0C6AA77-E7CB-44A9-9A85-3937E791C8D2}" type="pres">
      <dgm:prSet presAssocID="{C8EAAB3D-FAE5-4F5A-BEAB-83EE84D7C596}" presName="background" presStyleLbl="node0" presStyleIdx="0" presStyleCnt="1"/>
      <dgm:spPr/>
      <dgm:t>
        <a:bodyPr/>
        <a:lstStyle/>
        <a:p>
          <a:endParaRPr lang="en-US"/>
        </a:p>
      </dgm:t>
    </dgm:pt>
    <dgm:pt modelId="{9B1A84C9-95BF-4CE9-9682-27D5394BF228}" type="pres">
      <dgm:prSet presAssocID="{C8EAAB3D-FAE5-4F5A-BEAB-83EE84D7C596}" presName="text" presStyleLbl="fgAcc0" presStyleIdx="0" presStyleCnt="1" custScaleX="139602" custScaleY="154151" custLinFactNeighborX="-5560" custLinFactNeighborY="-56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FD3F56-E2A8-4C74-B840-87ABB9811EEA}" type="pres">
      <dgm:prSet presAssocID="{C8EAAB3D-FAE5-4F5A-BEAB-83EE84D7C596}" presName="hierChild2" presStyleCnt="0"/>
      <dgm:spPr/>
    </dgm:pt>
    <dgm:pt modelId="{DC708042-2EA0-4C6B-8264-7BBB864FC392}" type="pres">
      <dgm:prSet presAssocID="{CDFBD67E-86BF-4CD6-93F5-2BCED9755698}" presName="Name10" presStyleLbl="parChTrans1D2" presStyleIdx="0" presStyleCnt="2"/>
      <dgm:spPr/>
      <dgm:t>
        <a:bodyPr/>
        <a:lstStyle/>
        <a:p>
          <a:endParaRPr lang="fr-FR"/>
        </a:p>
      </dgm:t>
    </dgm:pt>
    <dgm:pt modelId="{FA82B48B-8EB5-42E5-B8A3-77D44841210F}" type="pres">
      <dgm:prSet presAssocID="{D06C2E7D-C243-4F17-8DEA-D5F0E0CC45B6}" presName="hierRoot2" presStyleCnt="0"/>
      <dgm:spPr/>
    </dgm:pt>
    <dgm:pt modelId="{6EA5B78A-D24D-4165-B8FD-CC5C319EAB48}" type="pres">
      <dgm:prSet presAssocID="{D06C2E7D-C243-4F17-8DEA-D5F0E0CC45B6}" presName="composite2" presStyleCnt="0"/>
      <dgm:spPr/>
    </dgm:pt>
    <dgm:pt modelId="{0D0F6DE4-43F3-4621-92EE-12AC585E12CA}" type="pres">
      <dgm:prSet presAssocID="{D06C2E7D-C243-4F17-8DEA-D5F0E0CC45B6}" presName="background2" presStyleLbl="node2" presStyleIdx="0" presStyleCnt="2"/>
      <dgm:spPr/>
      <dgm:t>
        <a:bodyPr/>
        <a:lstStyle/>
        <a:p>
          <a:endParaRPr lang="en-US"/>
        </a:p>
      </dgm:t>
    </dgm:pt>
    <dgm:pt modelId="{573E19A8-7240-4B60-B445-D31748D840E5}" type="pres">
      <dgm:prSet presAssocID="{D06C2E7D-C243-4F17-8DEA-D5F0E0CC45B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30B6AC8-E234-47EA-BB1C-4B8D80B11CFC}" type="pres">
      <dgm:prSet presAssocID="{D06C2E7D-C243-4F17-8DEA-D5F0E0CC45B6}" presName="hierChild3" presStyleCnt="0"/>
      <dgm:spPr/>
    </dgm:pt>
    <dgm:pt modelId="{2AD75E5E-C6DF-452A-B4C6-B0E917FC9B7A}" type="pres">
      <dgm:prSet presAssocID="{E864E983-75BE-4A71-807D-F8A0887B50FE}" presName="Name17" presStyleLbl="parChTrans1D3" presStyleIdx="0" presStyleCnt="3"/>
      <dgm:spPr/>
      <dgm:t>
        <a:bodyPr/>
        <a:lstStyle/>
        <a:p>
          <a:endParaRPr lang="fr-FR"/>
        </a:p>
      </dgm:t>
    </dgm:pt>
    <dgm:pt modelId="{17B38A47-B485-4ADD-AE7A-D000F8C2CF45}" type="pres">
      <dgm:prSet presAssocID="{9B940AC7-1145-4F1C-8594-4D6F7B0E92ED}" presName="hierRoot3" presStyleCnt="0"/>
      <dgm:spPr/>
    </dgm:pt>
    <dgm:pt modelId="{F5DEBFCC-F848-4208-8A44-C30E2795F451}" type="pres">
      <dgm:prSet presAssocID="{9B940AC7-1145-4F1C-8594-4D6F7B0E92ED}" presName="composite3" presStyleCnt="0"/>
      <dgm:spPr/>
    </dgm:pt>
    <dgm:pt modelId="{235A2ABA-783B-4CA5-AF26-1024EECB215A}" type="pres">
      <dgm:prSet presAssocID="{9B940AC7-1145-4F1C-8594-4D6F7B0E92ED}" presName="background3" presStyleLbl="node3" presStyleIdx="0" presStyleCnt="3"/>
      <dgm:spPr/>
      <dgm:t>
        <a:bodyPr/>
        <a:lstStyle/>
        <a:p>
          <a:endParaRPr lang="en-US"/>
        </a:p>
      </dgm:t>
    </dgm:pt>
    <dgm:pt modelId="{00D98C8A-F4D2-465C-BD7A-F54B3557DE3E}" type="pres">
      <dgm:prSet presAssocID="{9B940AC7-1145-4F1C-8594-4D6F7B0E92E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D7B543-4327-426C-8A91-C4D939441605}" type="pres">
      <dgm:prSet presAssocID="{9B940AC7-1145-4F1C-8594-4D6F7B0E92ED}" presName="hierChild4" presStyleCnt="0"/>
      <dgm:spPr/>
    </dgm:pt>
    <dgm:pt modelId="{CF37B129-E1DB-48BC-B395-93E85AEEE70A}" type="pres">
      <dgm:prSet presAssocID="{BE018F40-330A-45AC-A70A-959F2C228472}" presName="Name17" presStyleLbl="parChTrans1D3" presStyleIdx="1" presStyleCnt="3"/>
      <dgm:spPr/>
      <dgm:t>
        <a:bodyPr/>
        <a:lstStyle/>
        <a:p>
          <a:endParaRPr lang="fr-FR"/>
        </a:p>
      </dgm:t>
    </dgm:pt>
    <dgm:pt modelId="{393B0413-242F-4A65-988D-4C61F0DB396D}" type="pres">
      <dgm:prSet presAssocID="{CFA4FF57-7ABA-4326-82B8-9E07B012A862}" presName="hierRoot3" presStyleCnt="0"/>
      <dgm:spPr/>
    </dgm:pt>
    <dgm:pt modelId="{A70A90C1-0830-427E-A6EA-D7CC54B20F12}" type="pres">
      <dgm:prSet presAssocID="{CFA4FF57-7ABA-4326-82B8-9E07B012A862}" presName="composite3" presStyleCnt="0"/>
      <dgm:spPr/>
    </dgm:pt>
    <dgm:pt modelId="{E6E7B107-E0D9-4950-B577-B999C1520F07}" type="pres">
      <dgm:prSet presAssocID="{CFA4FF57-7ABA-4326-82B8-9E07B012A862}" presName="background3" presStyleLbl="node3" presStyleIdx="1" presStyleCnt="3"/>
      <dgm:spPr/>
      <dgm:t>
        <a:bodyPr/>
        <a:lstStyle/>
        <a:p>
          <a:endParaRPr lang="en-US"/>
        </a:p>
      </dgm:t>
    </dgm:pt>
    <dgm:pt modelId="{5ADA8A6F-EB79-4668-A354-F169C31E9B47}" type="pres">
      <dgm:prSet presAssocID="{CFA4FF57-7ABA-4326-82B8-9E07B012A86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5CF35F-EF92-4A2E-BDBF-06D27D2B821A}" type="pres">
      <dgm:prSet presAssocID="{CFA4FF57-7ABA-4326-82B8-9E07B012A862}" presName="hierChild4" presStyleCnt="0"/>
      <dgm:spPr/>
    </dgm:pt>
    <dgm:pt modelId="{CFC7BFFE-379C-44D0-AB90-2F3239566E0E}" type="pres">
      <dgm:prSet presAssocID="{81A41B47-E2FE-4E85-9917-928C43082FDF}" presName="Name10" presStyleLbl="parChTrans1D2" presStyleIdx="1" presStyleCnt="2"/>
      <dgm:spPr/>
      <dgm:t>
        <a:bodyPr/>
        <a:lstStyle/>
        <a:p>
          <a:endParaRPr lang="fr-FR"/>
        </a:p>
      </dgm:t>
    </dgm:pt>
    <dgm:pt modelId="{7D069292-C2C6-4277-B38E-D8EE1DC5BDA3}" type="pres">
      <dgm:prSet presAssocID="{06EEC779-5098-4039-8D69-5D95C0E5FC16}" presName="hierRoot2" presStyleCnt="0"/>
      <dgm:spPr/>
    </dgm:pt>
    <dgm:pt modelId="{854D3D8B-BBDF-4F1E-890B-5D53C83B7023}" type="pres">
      <dgm:prSet presAssocID="{06EEC779-5098-4039-8D69-5D95C0E5FC16}" presName="composite2" presStyleCnt="0"/>
      <dgm:spPr/>
    </dgm:pt>
    <dgm:pt modelId="{6FF3FC38-F01C-4DAE-9C34-3832DD067AD3}" type="pres">
      <dgm:prSet presAssocID="{06EEC779-5098-4039-8D69-5D95C0E5FC16}" presName="background2" presStyleLbl="node2" presStyleIdx="1" presStyleCnt="2"/>
      <dgm:spPr/>
      <dgm:t>
        <a:bodyPr/>
        <a:lstStyle/>
        <a:p>
          <a:endParaRPr lang="en-US"/>
        </a:p>
      </dgm:t>
    </dgm:pt>
    <dgm:pt modelId="{57A437E1-11DB-45B1-9CA7-0029939DA5BD}" type="pres">
      <dgm:prSet presAssocID="{06EEC779-5098-4039-8D69-5D95C0E5FC1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65EBEB-8A65-4C26-A28C-33505AC20BAF}" type="pres">
      <dgm:prSet presAssocID="{06EEC779-5098-4039-8D69-5D95C0E5FC16}" presName="hierChild3" presStyleCnt="0"/>
      <dgm:spPr/>
    </dgm:pt>
    <dgm:pt modelId="{748F9541-1EC4-4168-8A2A-6683F402C7D2}" type="pres">
      <dgm:prSet presAssocID="{89EF673F-CCD1-47C1-818A-2250A1A862B8}" presName="Name17" presStyleLbl="parChTrans1D3" presStyleIdx="2" presStyleCnt="3"/>
      <dgm:spPr/>
      <dgm:t>
        <a:bodyPr/>
        <a:lstStyle/>
        <a:p>
          <a:endParaRPr lang="fr-FR"/>
        </a:p>
      </dgm:t>
    </dgm:pt>
    <dgm:pt modelId="{469F6EA3-F17A-49EB-AD47-CCB4D5280039}" type="pres">
      <dgm:prSet presAssocID="{5C00C939-D45B-4932-B42F-D56A9D2FACFA}" presName="hierRoot3" presStyleCnt="0"/>
      <dgm:spPr/>
    </dgm:pt>
    <dgm:pt modelId="{EF2696E2-0CA3-4766-9FFE-F9F0DE93AD1B}" type="pres">
      <dgm:prSet presAssocID="{5C00C939-D45B-4932-B42F-D56A9D2FACFA}" presName="composite3" presStyleCnt="0"/>
      <dgm:spPr/>
    </dgm:pt>
    <dgm:pt modelId="{A2BBCEBE-EDFC-4AB2-8583-93F944B12705}" type="pres">
      <dgm:prSet presAssocID="{5C00C939-D45B-4932-B42F-D56A9D2FACFA}" presName="background3" presStyleLbl="node3" presStyleIdx="2" presStyleCnt="3"/>
      <dgm:spPr/>
      <dgm:t>
        <a:bodyPr/>
        <a:lstStyle/>
        <a:p>
          <a:endParaRPr lang="en-US"/>
        </a:p>
      </dgm:t>
    </dgm:pt>
    <dgm:pt modelId="{828F2785-0496-45F1-89D6-A52A63CCD5BE}" type="pres">
      <dgm:prSet presAssocID="{5C00C939-D45B-4932-B42F-D56A9D2FACF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DEBFA3-7948-4C49-9691-067AECD82678}" type="pres">
      <dgm:prSet presAssocID="{5C00C939-D45B-4932-B42F-D56A9D2FACFA}" presName="hierChild4" presStyleCnt="0"/>
      <dgm:spPr/>
    </dgm:pt>
  </dgm:ptLst>
  <dgm:cxnLst>
    <dgm:cxn modelId="{F8D26013-7537-46CE-9E5A-E82A4AF7CDAD}" type="presOf" srcId="{89EF673F-CCD1-47C1-818A-2250A1A862B8}" destId="{748F9541-1EC4-4168-8A2A-6683F402C7D2}" srcOrd="0" destOrd="0" presId="urn:microsoft.com/office/officeart/2005/8/layout/hierarchy1"/>
    <dgm:cxn modelId="{AD095509-2309-4A81-B681-20DB2ED736EB}" srcId="{D06C2E7D-C243-4F17-8DEA-D5F0E0CC45B6}" destId="{9B940AC7-1145-4F1C-8594-4D6F7B0E92ED}" srcOrd="0" destOrd="0" parTransId="{E864E983-75BE-4A71-807D-F8A0887B50FE}" sibTransId="{BDC5715A-DB53-4824-88E6-0D577696D0A0}"/>
    <dgm:cxn modelId="{0D71CD36-9DCF-4C0C-A6C9-02DF10B3F9DB}" type="presOf" srcId="{CDFBD67E-86BF-4CD6-93F5-2BCED9755698}" destId="{DC708042-2EA0-4C6B-8264-7BBB864FC392}" srcOrd="0" destOrd="0" presId="urn:microsoft.com/office/officeart/2005/8/layout/hierarchy1"/>
    <dgm:cxn modelId="{3D5238DB-7BCA-4F79-B8B5-2898B1AFE728}" srcId="{C8EAAB3D-FAE5-4F5A-BEAB-83EE84D7C596}" destId="{D06C2E7D-C243-4F17-8DEA-D5F0E0CC45B6}" srcOrd="0" destOrd="0" parTransId="{CDFBD67E-86BF-4CD6-93F5-2BCED9755698}" sibTransId="{94AFB83D-1E04-43C7-91E2-C5F919F51195}"/>
    <dgm:cxn modelId="{2E29995E-7B9A-4581-9172-666441E13E82}" type="presOf" srcId="{5C00C939-D45B-4932-B42F-D56A9D2FACFA}" destId="{828F2785-0496-45F1-89D6-A52A63CCD5BE}" srcOrd="0" destOrd="0" presId="urn:microsoft.com/office/officeart/2005/8/layout/hierarchy1"/>
    <dgm:cxn modelId="{CA78F271-D62C-44E0-850D-6C0BC8200CC8}" srcId="{C8EAAB3D-FAE5-4F5A-BEAB-83EE84D7C596}" destId="{06EEC779-5098-4039-8D69-5D95C0E5FC16}" srcOrd="1" destOrd="0" parTransId="{81A41B47-E2FE-4E85-9917-928C43082FDF}" sibTransId="{C5D1BF4A-F7A3-420F-8A21-48B7C1EAEF4C}"/>
    <dgm:cxn modelId="{1FF03F98-60BD-4B51-BC9F-134888DF7527}" type="presOf" srcId="{BE018F40-330A-45AC-A70A-959F2C228472}" destId="{CF37B129-E1DB-48BC-B395-93E85AEEE70A}" srcOrd="0" destOrd="0" presId="urn:microsoft.com/office/officeart/2005/8/layout/hierarchy1"/>
    <dgm:cxn modelId="{43460694-FD2F-4A09-B952-FA994B781B0D}" type="presOf" srcId="{188F4703-372D-4645-922F-63BF5F9C08E9}" destId="{7D5F8D75-6687-4387-9A17-E009701CFC5E}" srcOrd="0" destOrd="0" presId="urn:microsoft.com/office/officeart/2005/8/layout/hierarchy1"/>
    <dgm:cxn modelId="{8BCB3E31-E7B2-4A00-A650-80030A77EBFF}" srcId="{188F4703-372D-4645-922F-63BF5F9C08E9}" destId="{C8EAAB3D-FAE5-4F5A-BEAB-83EE84D7C596}" srcOrd="0" destOrd="0" parTransId="{77530692-0B09-4405-B22E-022D326FFFA0}" sibTransId="{1D64C899-56B3-4423-A1E2-CAF8BF5602D4}"/>
    <dgm:cxn modelId="{E78819A6-1A02-4544-BC84-1C6732A5D1F7}" type="presOf" srcId="{C8EAAB3D-FAE5-4F5A-BEAB-83EE84D7C596}" destId="{9B1A84C9-95BF-4CE9-9682-27D5394BF228}" srcOrd="0" destOrd="0" presId="urn:microsoft.com/office/officeart/2005/8/layout/hierarchy1"/>
    <dgm:cxn modelId="{E33D4127-22B0-46EF-9A11-A08D6D2C6F47}" srcId="{06EEC779-5098-4039-8D69-5D95C0E5FC16}" destId="{5C00C939-D45B-4932-B42F-D56A9D2FACFA}" srcOrd="0" destOrd="0" parTransId="{89EF673F-CCD1-47C1-818A-2250A1A862B8}" sibTransId="{FCD54326-516C-436D-AC48-39C8F887C596}"/>
    <dgm:cxn modelId="{6C5C2E26-1F98-4C67-8D0D-9E707812A559}" type="presOf" srcId="{CFA4FF57-7ABA-4326-82B8-9E07B012A862}" destId="{5ADA8A6F-EB79-4668-A354-F169C31E9B47}" srcOrd="0" destOrd="0" presId="urn:microsoft.com/office/officeart/2005/8/layout/hierarchy1"/>
    <dgm:cxn modelId="{FAA8FD2D-42DD-4B53-911E-A8971F5ADD4E}" srcId="{D06C2E7D-C243-4F17-8DEA-D5F0E0CC45B6}" destId="{CFA4FF57-7ABA-4326-82B8-9E07B012A862}" srcOrd="1" destOrd="0" parTransId="{BE018F40-330A-45AC-A70A-959F2C228472}" sibTransId="{0FE82D3B-BCFE-4902-8EAC-0249608C8213}"/>
    <dgm:cxn modelId="{1B9F93D4-8675-4913-8575-4553120D716B}" type="presOf" srcId="{81A41B47-E2FE-4E85-9917-928C43082FDF}" destId="{CFC7BFFE-379C-44D0-AB90-2F3239566E0E}" srcOrd="0" destOrd="0" presId="urn:microsoft.com/office/officeart/2005/8/layout/hierarchy1"/>
    <dgm:cxn modelId="{3865AABC-6716-44C8-AFC3-EF9112881990}" type="presOf" srcId="{06EEC779-5098-4039-8D69-5D95C0E5FC16}" destId="{57A437E1-11DB-45B1-9CA7-0029939DA5BD}" srcOrd="0" destOrd="0" presId="urn:microsoft.com/office/officeart/2005/8/layout/hierarchy1"/>
    <dgm:cxn modelId="{F502A4D7-E63A-4132-82C3-761CDFCE43DF}" type="presOf" srcId="{D06C2E7D-C243-4F17-8DEA-D5F0E0CC45B6}" destId="{573E19A8-7240-4B60-B445-D31748D840E5}" srcOrd="0" destOrd="0" presId="urn:microsoft.com/office/officeart/2005/8/layout/hierarchy1"/>
    <dgm:cxn modelId="{59EE6B1D-2F7C-40F7-B215-E85CAE4B2D59}" type="presOf" srcId="{E864E983-75BE-4A71-807D-F8A0887B50FE}" destId="{2AD75E5E-C6DF-452A-B4C6-B0E917FC9B7A}" srcOrd="0" destOrd="0" presId="urn:microsoft.com/office/officeart/2005/8/layout/hierarchy1"/>
    <dgm:cxn modelId="{E4B87BEB-F1C2-4A32-8729-9C336000F4DB}" type="presOf" srcId="{9B940AC7-1145-4F1C-8594-4D6F7B0E92ED}" destId="{00D98C8A-F4D2-465C-BD7A-F54B3557DE3E}" srcOrd="0" destOrd="0" presId="urn:microsoft.com/office/officeart/2005/8/layout/hierarchy1"/>
    <dgm:cxn modelId="{50F955BB-4A0D-4DB7-AEE7-E4A3EFB8AF16}" type="presParOf" srcId="{7D5F8D75-6687-4387-9A17-E009701CFC5E}" destId="{24D66BE1-5C42-4C2A-8A79-6ED8CB569BF0}" srcOrd="0" destOrd="0" presId="urn:microsoft.com/office/officeart/2005/8/layout/hierarchy1"/>
    <dgm:cxn modelId="{9DF54DFD-C0FC-41D3-94B0-60BEE7F39972}" type="presParOf" srcId="{24D66BE1-5C42-4C2A-8A79-6ED8CB569BF0}" destId="{4D74D584-147C-4DA3-A3E6-5D84E6FB50EC}" srcOrd="0" destOrd="0" presId="urn:microsoft.com/office/officeart/2005/8/layout/hierarchy1"/>
    <dgm:cxn modelId="{DE3342EB-7230-4832-BDE5-7256319EEE47}" type="presParOf" srcId="{4D74D584-147C-4DA3-A3E6-5D84E6FB50EC}" destId="{D0C6AA77-E7CB-44A9-9A85-3937E791C8D2}" srcOrd="0" destOrd="0" presId="urn:microsoft.com/office/officeart/2005/8/layout/hierarchy1"/>
    <dgm:cxn modelId="{5B7CA770-92F4-44FA-B01F-26952D5BA97A}" type="presParOf" srcId="{4D74D584-147C-4DA3-A3E6-5D84E6FB50EC}" destId="{9B1A84C9-95BF-4CE9-9682-27D5394BF228}" srcOrd="1" destOrd="0" presId="urn:microsoft.com/office/officeart/2005/8/layout/hierarchy1"/>
    <dgm:cxn modelId="{124E6BC6-4703-4B31-A69B-D526927A7E9E}" type="presParOf" srcId="{24D66BE1-5C42-4C2A-8A79-6ED8CB569BF0}" destId="{FAFD3F56-E2A8-4C74-B840-87ABB9811EEA}" srcOrd="1" destOrd="0" presId="urn:microsoft.com/office/officeart/2005/8/layout/hierarchy1"/>
    <dgm:cxn modelId="{704AE96B-A708-42B7-B21A-524950B6B744}" type="presParOf" srcId="{FAFD3F56-E2A8-4C74-B840-87ABB9811EEA}" destId="{DC708042-2EA0-4C6B-8264-7BBB864FC392}" srcOrd="0" destOrd="0" presId="urn:microsoft.com/office/officeart/2005/8/layout/hierarchy1"/>
    <dgm:cxn modelId="{65528882-85FA-44EC-9A19-CDA76D50503C}" type="presParOf" srcId="{FAFD3F56-E2A8-4C74-B840-87ABB9811EEA}" destId="{FA82B48B-8EB5-42E5-B8A3-77D44841210F}" srcOrd="1" destOrd="0" presId="urn:microsoft.com/office/officeart/2005/8/layout/hierarchy1"/>
    <dgm:cxn modelId="{89F1A925-674A-427C-8892-698A8C8FC183}" type="presParOf" srcId="{FA82B48B-8EB5-42E5-B8A3-77D44841210F}" destId="{6EA5B78A-D24D-4165-B8FD-CC5C319EAB48}" srcOrd="0" destOrd="0" presId="urn:microsoft.com/office/officeart/2005/8/layout/hierarchy1"/>
    <dgm:cxn modelId="{5AF9EE2A-4916-4BC5-BF2F-86A963FD9594}" type="presParOf" srcId="{6EA5B78A-D24D-4165-B8FD-CC5C319EAB48}" destId="{0D0F6DE4-43F3-4621-92EE-12AC585E12CA}" srcOrd="0" destOrd="0" presId="urn:microsoft.com/office/officeart/2005/8/layout/hierarchy1"/>
    <dgm:cxn modelId="{D1DAAA98-64BF-438D-8F51-00B01F01CCDA}" type="presParOf" srcId="{6EA5B78A-D24D-4165-B8FD-CC5C319EAB48}" destId="{573E19A8-7240-4B60-B445-D31748D840E5}" srcOrd="1" destOrd="0" presId="urn:microsoft.com/office/officeart/2005/8/layout/hierarchy1"/>
    <dgm:cxn modelId="{E69B26E7-37AC-4B32-9185-BA9EB5942CB7}" type="presParOf" srcId="{FA82B48B-8EB5-42E5-B8A3-77D44841210F}" destId="{630B6AC8-E234-47EA-BB1C-4B8D80B11CFC}" srcOrd="1" destOrd="0" presId="urn:microsoft.com/office/officeart/2005/8/layout/hierarchy1"/>
    <dgm:cxn modelId="{E76FAD6A-9350-4FC4-B598-4844814BC717}" type="presParOf" srcId="{630B6AC8-E234-47EA-BB1C-4B8D80B11CFC}" destId="{2AD75E5E-C6DF-452A-B4C6-B0E917FC9B7A}" srcOrd="0" destOrd="0" presId="urn:microsoft.com/office/officeart/2005/8/layout/hierarchy1"/>
    <dgm:cxn modelId="{68905E79-1CC2-4A39-B6AE-D51389D20A35}" type="presParOf" srcId="{630B6AC8-E234-47EA-BB1C-4B8D80B11CFC}" destId="{17B38A47-B485-4ADD-AE7A-D000F8C2CF45}" srcOrd="1" destOrd="0" presId="urn:microsoft.com/office/officeart/2005/8/layout/hierarchy1"/>
    <dgm:cxn modelId="{AA505707-08F3-4F0A-AEA2-D165E5349473}" type="presParOf" srcId="{17B38A47-B485-4ADD-AE7A-D000F8C2CF45}" destId="{F5DEBFCC-F848-4208-8A44-C30E2795F451}" srcOrd="0" destOrd="0" presId="urn:microsoft.com/office/officeart/2005/8/layout/hierarchy1"/>
    <dgm:cxn modelId="{06C96545-813A-4475-ADE8-3EDF12F77413}" type="presParOf" srcId="{F5DEBFCC-F848-4208-8A44-C30E2795F451}" destId="{235A2ABA-783B-4CA5-AF26-1024EECB215A}" srcOrd="0" destOrd="0" presId="urn:microsoft.com/office/officeart/2005/8/layout/hierarchy1"/>
    <dgm:cxn modelId="{CD0FFE83-66A8-4354-A0D3-3BB2D1932423}" type="presParOf" srcId="{F5DEBFCC-F848-4208-8A44-C30E2795F451}" destId="{00D98C8A-F4D2-465C-BD7A-F54B3557DE3E}" srcOrd="1" destOrd="0" presId="urn:microsoft.com/office/officeart/2005/8/layout/hierarchy1"/>
    <dgm:cxn modelId="{ABCFA375-DEF2-4448-AD63-A686EC3D9CFB}" type="presParOf" srcId="{17B38A47-B485-4ADD-AE7A-D000F8C2CF45}" destId="{23D7B543-4327-426C-8A91-C4D939441605}" srcOrd="1" destOrd="0" presId="urn:microsoft.com/office/officeart/2005/8/layout/hierarchy1"/>
    <dgm:cxn modelId="{5D188C7C-8085-4480-A6DD-067061DA552E}" type="presParOf" srcId="{630B6AC8-E234-47EA-BB1C-4B8D80B11CFC}" destId="{CF37B129-E1DB-48BC-B395-93E85AEEE70A}" srcOrd="2" destOrd="0" presId="urn:microsoft.com/office/officeart/2005/8/layout/hierarchy1"/>
    <dgm:cxn modelId="{B2797809-1329-43DF-AE8C-8A048F7A6E9E}" type="presParOf" srcId="{630B6AC8-E234-47EA-BB1C-4B8D80B11CFC}" destId="{393B0413-242F-4A65-988D-4C61F0DB396D}" srcOrd="3" destOrd="0" presId="urn:microsoft.com/office/officeart/2005/8/layout/hierarchy1"/>
    <dgm:cxn modelId="{37F550C5-89BD-4F54-8311-4C6094E012E8}" type="presParOf" srcId="{393B0413-242F-4A65-988D-4C61F0DB396D}" destId="{A70A90C1-0830-427E-A6EA-D7CC54B20F12}" srcOrd="0" destOrd="0" presId="urn:microsoft.com/office/officeart/2005/8/layout/hierarchy1"/>
    <dgm:cxn modelId="{65F86BBD-A883-434F-BD72-427F5C21297F}" type="presParOf" srcId="{A70A90C1-0830-427E-A6EA-D7CC54B20F12}" destId="{E6E7B107-E0D9-4950-B577-B999C1520F07}" srcOrd="0" destOrd="0" presId="urn:microsoft.com/office/officeart/2005/8/layout/hierarchy1"/>
    <dgm:cxn modelId="{4603C0D3-D21B-4BA3-80A6-969DAA1E34BA}" type="presParOf" srcId="{A70A90C1-0830-427E-A6EA-D7CC54B20F12}" destId="{5ADA8A6F-EB79-4668-A354-F169C31E9B47}" srcOrd="1" destOrd="0" presId="urn:microsoft.com/office/officeart/2005/8/layout/hierarchy1"/>
    <dgm:cxn modelId="{630FBC86-DC87-42CC-A803-1FA3D9FC2C77}" type="presParOf" srcId="{393B0413-242F-4A65-988D-4C61F0DB396D}" destId="{9A5CF35F-EF92-4A2E-BDBF-06D27D2B821A}" srcOrd="1" destOrd="0" presId="urn:microsoft.com/office/officeart/2005/8/layout/hierarchy1"/>
    <dgm:cxn modelId="{AD475960-F042-4439-9AEB-487C76AFD2BF}" type="presParOf" srcId="{FAFD3F56-E2A8-4C74-B840-87ABB9811EEA}" destId="{CFC7BFFE-379C-44D0-AB90-2F3239566E0E}" srcOrd="2" destOrd="0" presId="urn:microsoft.com/office/officeart/2005/8/layout/hierarchy1"/>
    <dgm:cxn modelId="{AA68D2FA-E043-4E7C-AFE8-002ADB8D0861}" type="presParOf" srcId="{FAFD3F56-E2A8-4C74-B840-87ABB9811EEA}" destId="{7D069292-C2C6-4277-B38E-D8EE1DC5BDA3}" srcOrd="3" destOrd="0" presId="urn:microsoft.com/office/officeart/2005/8/layout/hierarchy1"/>
    <dgm:cxn modelId="{EAB81CDD-82E3-4E5C-B6CC-DCA480507E43}" type="presParOf" srcId="{7D069292-C2C6-4277-B38E-D8EE1DC5BDA3}" destId="{854D3D8B-BBDF-4F1E-890B-5D53C83B7023}" srcOrd="0" destOrd="0" presId="urn:microsoft.com/office/officeart/2005/8/layout/hierarchy1"/>
    <dgm:cxn modelId="{F7F973DF-4558-42D1-A8AE-8E4DD1A039AA}" type="presParOf" srcId="{854D3D8B-BBDF-4F1E-890B-5D53C83B7023}" destId="{6FF3FC38-F01C-4DAE-9C34-3832DD067AD3}" srcOrd="0" destOrd="0" presId="urn:microsoft.com/office/officeart/2005/8/layout/hierarchy1"/>
    <dgm:cxn modelId="{9E797486-F4E8-4BAC-90BB-05E5CE721598}" type="presParOf" srcId="{854D3D8B-BBDF-4F1E-890B-5D53C83B7023}" destId="{57A437E1-11DB-45B1-9CA7-0029939DA5BD}" srcOrd="1" destOrd="0" presId="urn:microsoft.com/office/officeart/2005/8/layout/hierarchy1"/>
    <dgm:cxn modelId="{6CAF57BE-4F1D-4156-8095-B61D63ECB187}" type="presParOf" srcId="{7D069292-C2C6-4277-B38E-D8EE1DC5BDA3}" destId="{3C65EBEB-8A65-4C26-A28C-33505AC20BAF}" srcOrd="1" destOrd="0" presId="urn:microsoft.com/office/officeart/2005/8/layout/hierarchy1"/>
    <dgm:cxn modelId="{470603AC-CF48-45F4-BF6A-4DE085F855DC}" type="presParOf" srcId="{3C65EBEB-8A65-4C26-A28C-33505AC20BAF}" destId="{748F9541-1EC4-4168-8A2A-6683F402C7D2}" srcOrd="0" destOrd="0" presId="urn:microsoft.com/office/officeart/2005/8/layout/hierarchy1"/>
    <dgm:cxn modelId="{1395252E-EB52-43F3-A4B6-48B88B0C76B1}" type="presParOf" srcId="{3C65EBEB-8A65-4C26-A28C-33505AC20BAF}" destId="{469F6EA3-F17A-49EB-AD47-CCB4D5280039}" srcOrd="1" destOrd="0" presId="urn:microsoft.com/office/officeart/2005/8/layout/hierarchy1"/>
    <dgm:cxn modelId="{83E1456B-A3B3-4405-B43E-0ECB8F07C3CE}" type="presParOf" srcId="{469F6EA3-F17A-49EB-AD47-CCB4D5280039}" destId="{EF2696E2-0CA3-4766-9FFE-F9F0DE93AD1B}" srcOrd="0" destOrd="0" presId="urn:microsoft.com/office/officeart/2005/8/layout/hierarchy1"/>
    <dgm:cxn modelId="{3D89D098-7DD5-4B4A-9DEA-E73A11D17725}" type="presParOf" srcId="{EF2696E2-0CA3-4766-9FFE-F9F0DE93AD1B}" destId="{A2BBCEBE-EDFC-4AB2-8583-93F944B12705}" srcOrd="0" destOrd="0" presId="urn:microsoft.com/office/officeart/2005/8/layout/hierarchy1"/>
    <dgm:cxn modelId="{B9F6BEFF-1F72-4E7C-BC0E-BCF1DA8ADCAF}" type="presParOf" srcId="{EF2696E2-0CA3-4766-9FFE-F9F0DE93AD1B}" destId="{828F2785-0496-45F1-89D6-A52A63CCD5BE}" srcOrd="1" destOrd="0" presId="urn:microsoft.com/office/officeart/2005/8/layout/hierarchy1"/>
    <dgm:cxn modelId="{F15D2B1D-F85B-4747-9506-57CA368A817C}" type="presParOf" srcId="{469F6EA3-F17A-49EB-AD47-CCB4D5280039}" destId="{B8DEBFA3-7948-4C49-9691-067AECD826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8F4703-372D-4645-922F-63BF5F9C08E9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8EAAB3D-FAE5-4F5A-BEAB-83EE84D7C596}">
      <dgm:prSet phldrT="[Text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fr-FR" sz="2200" dirty="0" err="1" smtClean="0">
              <a:solidFill>
                <a:schemeClr val="tx1"/>
              </a:solidFill>
            </a:rPr>
            <a:t>Overarching</a:t>
          </a:r>
          <a:r>
            <a:rPr lang="fr-FR" sz="2200" dirty="0" smtClean="0">
              <a:solidFill>
                <a:schemeClr val="tx1"/>
              </a:solidFill>
            </a:rPr>
            <a:t> Goals </a:t>
          </a:r>
        </a:p>
        <a:p>
          <a:r>
            <a:rPr lang="fr-FR" sz="2200" dirty="0" err="1" smtClean="0">
              <a:solidFill>
                <a:schemeClr val="tx1"/>
              </a:solidFill>
            </a:rPr>
            <a:t>Qualities</a:t>
          </a:r>
          <a:r>
            <a:rPr lang="fr-FR" sz="2200" dirty="0" smtClean="0">
              <a:solidFill>
                <a:schemeClr val="tx1"/>
              </a:solidFill>
            </a:rPr>
            <a:t> of Action </a:t>
          </a:r>
          <a:endParaRPr lang="fr-FR" sz="2200" dirty="0">
            <a:solidFill>
              <a:schemeClr val="tx1"/>
            </a:solidFill>
          </a:endParaRPr>
        </a:p>
      </dgm:t>
    </dgm:pt>
    <dgm:pt modelId="{77530692-0B09-4405-B22E-022D326FFFA0}" type="parTrans" cxnId="{8BCB3E31-E7B2-4A00-A650-80030A77EBFF}">
      <dgm:prSet/>
      <dgm:spPr/>
      <dgm:t>
        <a:bodyPr/>
        <a:lstStyle/>
        <a:p>
          <a:endParaRPr lang="fr-FR"/>
        </a:p>
      </dgm:t>
    </dgm:pt>
    <dgm:pt modelId="{1D64C899-56B3-4423-A1E2-CAF8BF5602D4}" type="sibTrans" cxnId="{8BCB3E31-E7B2-4A00-A650-80030A77EBFF}">
      <dgm:prSet/>
      <dgm:spPr/>
      <dgm:t>
        <a:bodyPr/>
        <a:lstStyle/>
        <a:p>
          <a:endParaRPr lang="fr-FR"/>
        </a:p>
      </dgm:t>
    </dgm:pt>
    <dgm:pt modelId="{D06C2E7D-C243-4F17-8DEA-D5F0E0CC45B6}">
      <dgm:prSet phldrT="[Text]" custT="1"/>
      <dgm:spPr/>
      <dgm:t>
        <a:bodyPr/>
        <a:lstStyle/>
        <a:p>
          <a:r>
            <a:rPr lang="fr-FR" sz="2000" smtClean="0"/>
            <a:t>Specific Goal</a:t>
          </a:r>
          <a:endParaRPr lang="fr-FR" sz="2000" dirty="0"/>
        </a:p>
      </dgm:t>
    </dgm:pt>
    <dgm:pt modelId="{CDFBD67E-86BF-4CD6-93F5-2BCED9755698}" type="parTrans" cxnId="{3D5238DB-7BCA-4F79-B8B5-2898B1AFE728}">
      <dgm:prSet/>
      <dgm:spPr/>
      <dgm:t>
        <a:bodyPr/>
        <a:lstStyle/>
        <a:p>
          <a:endParaRPr lang="fr-FR"/>
        </a:p>
      </dgm:t>
    </dgm:pt>
    <dgm:pt modelId="{94AFB83D-1E04-43C7-91E2-C5F919F51195}" type="sibTrans" cxnId="{3D5238DB-7BCA-4F79-B8B5-2898B1AFE728}">
      <dgm:prSet/>
      <dgm:spPr/>
      <dgm:t>
        <a:bodyPr/>
        <a:lstStyle/>
        <a:p>
          <a:endParaRPr lang="fr-FR"/>
        </a:p>
      </dgm:t>
    </dgm:pt>
    <dgm:pt modelId="{9B940AC7-1145-4F1C-8594-4D6F7B0E92ED}">
      <dgm:prSet phldrT="[Text]" custT="1"/>
      <dgm:spPr>
        <a:solidFill>
          <a:srgbClr val="FF0000"/>
        </a:solidFill>
      </dgm:spPr>
      <dgm:t>
        <a:bodyPr/>
        <a:lstStyle/>
        <a:p>
          <a:r>
            <a:rPr lang="fr-FR" sz="2000" dirty="0" smtClean="0">
              <a:solidFill>
                <a:schemeClr val="bg1"/>
              </a:solidFill>
            </a:rPr>
            <a:t>Action</a:t>
          </a:r>
          <a:endParaRPr lang="fr-FR" sz="2000" dirty="0">
            <a:solidFill>
              <a:schemeClr val="bg1"/>
            </a:solidFill>
          </a:endParaRPr>
        </a:p>
      </dgm:t>
    </dgm:pt>
    <dgm:pt modelId="{E864E983-75BE-4A71-807D-F8A0887B50FE}" type="parTrans" cxnId="{AD095509-2309-4A81-B681-20DB2ED736EB}">
      <dgm:prSet/>
      <dgm:spPr/>
      <dgm:t>
        <a:bodyPr/>
        <a:lstStyle/>
        <a:p>
          <a:endParaRPr lang="fr-FR"/>
        </a:p>
      </dgm:t>
    </dgm:pt>
    <dgm:pt modelId="{BDC5715A-DB53-4824-88E6-0D577696D0A0}" type="sibTrans" cxnId="{AD095509-2309-4A81-B681-20DB2ED736EB}">
      <dgm:prSet/>
      <dgm:spPr/>
      <dgm:t>
        <a:bodyPr/>
        <a:lstStyle/>
        <a:p>
          <a:endParaRPr lang="fr-FR"/>
        </a:p>
      </dgm:t>
    </dgm:pt>
    <dgm:pt modelId="{CFA4FF57-7ABA-4326-82B8-9E07B012A862}">
      <dgm:prSet phldrT="[Text]" custT="1"/>
      <dgm:spPr>
        <a:solidFill>
          <a:srgbClr val="FF0000"/>
        </a:solidFill>
      </dgm:spPr>
      <dgm:t>
        <a:bodyPr/>
        <a:lstStyle/>
        <a:p>
          <a:r>
            <a:rPr lang="fr-FR" sz="2000" dirty="0" smtClean="0">
              <a:solidFill>
                <a:schemeClr val="bg1"/>
              </a:solidFill>
            </a:rPr>
            <a:t>Action</a:t>
          </a:r>
          <a:endParaRPr lang="fr-FR" sz="2000" dirty="0">
            <a:solidFill>
              <a:schemeClr val="bg1"/>
            </a:solidFill>
          </a:endParaRPr>
        </a:p>
      </dgm:t>
    </dgm:pt>
    <dgm:pt modelId="{BE018F40-330A-45AC-A70A-959F2C228472}" type="parTrans" cxnId="{FAA8FD2D-42DD-4B53-911E-A8971F5ADD4E}">
      <dgm:prSet/>
      <dgm:spPr/>
      <dgm:t>
        <a:bodyPr/>
        <a:lstStyle/>
        <a:p>
          <a:endParaRPr lang="fr-FR"/>
        </a:p>
      </dgm:t>
    </dgm:pt>
    <dgm:pt modelId="{0FE82D3B-BCFE-4902-8EAC-0249608C8213}" type="sibTrans" cxnId="{FAA8FD2D-42DD-4B53-911E-A8971F5ADD4E}">
      <dgm:prSet/>
      <dgm:spPr/>
      <dgm:t>
        <a:bodyPr/>
        <a:lstStyle/>
        <a:p>
          <a:endParaRPr lang="fr-FR"/>
        </a:p>
      </dgm:t>
    </dgm:pt>
    <dgm:pt modelId="{06EEC779-5098-4039-8D69-5D95C0E5FC16}">
      <dgm:prSet phldrT="[Text]" custT="1"/>
      <dgm:spPr/>
      <dgm:t>
        <a:bodyPr/>
        <a:lstStyle/>
        <a:p>
          <a:r>
            <a:rPr lang="fr-FR" sz="2000" smtClean="0"/>
            <a:t>Specific Goal</a:t>
          </a:r>
          <a:endParaRPr lang="fr-FR" sz="2000" dirty="0"/>
        </a:p>
      </dgm:t>
    </dgm:pt>
    <dgm:pt modelId="{81A41B47-E2FE-4E85-9917-928C43082FDF}" type="parTrans" cxnId="{CA78F271-D62C-44E0-850D-6C0BC8200CC8}">
      <dgm:prSet/>
      <dgm:spPr/>
      <dgm:t>
        <a:bodyPr/>
        <a:lstStyle/>
        <a:p>
          <a:endParaRPr lang="fr-FR"/>
        </a:p>
      </dgm:t>
    </dgm:pt>
    <dgm:pt modelId="{C5D1BF4A-F7A3-420F-8A21-48B7C1EAEF4C}" type="sibTrans" cxnId="{CA78F271-D62C-44E0-850D-6C0BC8200CC8}">
      <dgm:prSet/>
      <dgm:spPr/>
      <dgm:t>
        <a:bodyPr/>
        <a:lstStyle/>
        <a:p>
          <a:endParaRPr lang="fr-FR"/>
        </a:p>
      </dgm:t>
    </dgm:pt>
    <dgm:pt modelId="{5C00C939-D45B-4932-B42F-D56A9D2FACFA}">
      <dgm:prSet phldrT="[Text]" custT="1"/>
      <dgm:spPr>
        <a:solidFill>
          <a:srgbClr val="FF0000"/>
        </a:solidFill>
      </dgm:spPr>
      <dgm:t>
        <a:bodyPr/>
        <a:lstStyle/>
        <a:p>
          <a:r>
            <a:rPr lang="fr-FR" sz="2000" dirty="0" smtClean="0">
              <a:solidFill>
                <a:schemeClr val="bg1"/>
              </a:solidFill>
            </a:rPr>
            <a:t>Action</a:t>
          </a:r>
          <a:endParaRPr lang="fr-FR" sz="2000" dirty="0">
            <a:solidFill>
              <a:schemeClr val="bg1"/>
            </a:solidFill>
          </a:endParaRPr>
        </a:p>
      </dgm:t>
    </dgm:pt>
    <dgm:pt modelId="{89EF673F-CCD1-47C1-818A-2250A1A862B8}" type="parTrans" cxnId="{E33D4127-22B0-46EF-9A11-A08D6D2C6F47}">
      <dgm:prSet/>
      <dgm:spPr/>
      <dgm:t>
        <a:bodyPr/>
        <a:lstStyle/>
        <a:p>
          <a:endParaRPr lang="fr-FR"/>
        </a:p>
      </dgm:t>
    </dgm:pt>
    <dgm:pt modelId="{FCD54326-516C-436D-AC48-39C8F887C596}" type="sibTrans" cxnId="{E33D4127-22B0-46EF-9A11-A08D6D2C6F47}">
      <dgm:prSet/>
      <dgm:spPr/>
      <dgm:t>
        <a:bodyPr/>
        <a:lstStyle/>
        <a:p>
          <a:endParaRPr lang="fr-FR"/>
        </a:p>
      </dgm:t>
    </dgm:pt>
    <dgm:pt modelId="{7D5F8D75-6687-4387-9A17-E009701CFC5E}" type="pres">
      <dgm:prSet presAssocID="{188F4703-372D-4645-922F-63BF5F9C08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D66BE1-5C42-4C2A-8A79-6ED8CB569BF0}" type="pres">
      <dgm:prSet presAssocID="{C8EAAB3D-FAE5-4F5A-BEAB-83EE84D7C596}" presName="hierRoot1" presStyleCnt="0"/>
      <dgm:spPr/>
    </dgm:pt>
    <dgm:pt modelId="{4D74D584-147C-4DA3-A3E6-5D84E6FB50EC}" type="pres">
      <dgm:prSet presAssocID="{C8EAAB3D-FAE5-4F5A-BEAB-83EE84D7C596}" presName="composite" presStyleCnt="0"/>
      <dgm:spPr/>
    </dgm:pt>
    <dgm:pt modelId="{D0C6AA77-E7CB-44A9-9A85-3937E791C8D2}" type="pres">
      <dgm:prSet presAssocID="{C8EAAB3D-FAE5-4F5A-BEAB-83EE84D7C596}" presName="background" presStyleLbl="node0" presStyleIdx="0" presStyleCnt="1"/>
      <dgm:spPr/>
    </dgm:pt>
    <dgm:pt modelId="{9B1A84C9-95BF-4CE9-9682-27D5394BF228}" type="pres">
      <dgm:prSet presAssocID="{C8EAAB3D-FAE5-4F5A-BEAB-83EE84D7C596}" presName="text" presStyleLbl="fgAcc0" presStyleIdx="0" presStyleCnt="1" custScaleX="179744" custScaleY="111247" custLinFactNeighborX="-5560" custLinFactNeighborY="-56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FD3F56-E2A8-4C74-B840-87ABB9811EEA}" type="pres">
      <dgm:prSet presAssocID="{C8EAAB3D-FAE5-4F5A-BEAB-83EE84D7C596}" presName="hierChild2" presStyleCnt="0"/>
      <dgm:spPr/>
    </dgm:pt>
    <dgm:pt modelId="{DC708042-2EA0-4C6B-8264-7BBB864FC392}" type="pres">
      <dgm:prSet presAssocID="{CDFBD67E-86BF-4CD6-93F5-2BCED9755698}" presName="Name10" presStyleLbl="parChTrans1D2" presStyleIdx="0" presStyleCnt="2"/>
      <dgm:spPr/>
      <dgm:t>
        <a:bodyPr/>
        <a:lstStyle/>
        <a:p>
          <a:endParaRPr lang="fr-FR"/>
        </a:p>
      </dgm:t>
    </dgm:pt>
    <dgm:pt modelId="{FA82B48B-8EB5-42E5-B8A3-77D44841210F}" type="pres">
      <dgm:prSet presAssocID="{D06C2E7D-C243-4F17-8DEA-D5F0E0CC45B6}" presName="hierRoot2" presStyleCnt="0"/>
      <dgm:spPr/>
    </dgm:pt>
    <dgm:pt modelId="{6EA5B78A-D24D-4165-B8FD-CC5C319EAB48}" type="pres">
      <dgm:prSet presAssocID="{D06C2E7D-C243-4F17-8DEA-D5F0E0CC45B6}" presName="composite2" presStyleCnt="0"/>
      <dgm:spPr/>
    </dgm:pt>
    <dgm:pt modelId="{0D0F6DE4-43F3-4621-92EE-12AC585E12CA}" type="pres">
      <dgm:prSet presAssocID="{D06C2E7D-C243-4F17-8DEA-D5F0E0CC45B6}" presName="background2" presStyleLbl="node2" presStyleIdx="0" presStyleCnt="2"/>
      <dgm:spPr/>
    </dgm:pt>
    <dgm:pt modelId="{573E19A8-7240-4B60-B445-D31748D840E5}" type="pres">
      <dgm:prSet presAssocID="{D06C2E7D-C243-4F17-8DEA-D5F0E0CC45B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30B6AC8-E234-47EA-BB1C-4B8D80B11CFC}" type="pres">
      <dgm:prSet presAssocID="{D06C2E7D-C243-4F17-8DEA-D5F0E0CC45B6}" presName="hierChild3" presStyleCnt="0"/>
      <dgm:spPr/>
    </dgm:pt>
    <dgm:pt modelId="{2AD75E5E-C6DF-452A-B4C6-B0E917FC9B7A}" type="pres">
      <dgm:prSet presAssocID="{E864E983-75BE-4A71-807D-F8A0887B50FE}" presName="Name17" presStyleLbl="parChTrans1D3" presStyleIdx="0" presStyleCnt="3"/>
      <dgm:spPr/>
      <dgm:t>
        <a:bodyPr/>
        <a:lstStyle/>
        <a:p>
          <a:endParaRPr lang="fr-FR"/>
        </a:p>
      </dgm:t>
    </dgm:pt>
    <dgm:pt modelId="{17B38A47-B485-4ADD-AE7A-D000F8C2CF45}" type="pres">
      <dgm:prSet presAssocID="{9B940AC7-1145-4F1C-8594-4D6F7B0E92ED}" presName="hierRoot3" presStyleCnt="0"/>
      <dgm:spPr/>
    </dgm:pt>
    <dgm:pt modelId="{F5DEBFCC-F848-4208-8A44-C30E2795F451}" type="pres">
      <dgm:prSet presAssocID="{9B940AC7-1145-4F1C-8594-4D6F7B0E92ED}" presName="composite3" presStyleCnt="0"/>
      <dgm:spPr/>
    </dgm:pt>
    <dgm:pt modelId="{235A2ABA-783B-4CA5-AF26-1024EECB215A}" type="pres">
      <dgm:prSet presAssocID="{9B940AC7-1145-4F1C-8594-4D6F7B0E92ED}" presName="background3" presStyleLbl="node3" presStyleIdx="0" presStyleCnt="3"/>
      <dgm:spPr/>
    </dgm:pt>
    <dgm:pt modelId="{00D98C8A-F4D2-465C-BD7A-F54B3557DE3E}" type="pres">
      <dgm:prSet presAssocID="{9B940AC7-1145-4F1C-8594-4D6F7B0E92ED}" presName="text3" presStyleLbl="fgAcc3" presStyleIdx="0" presStyleCnt="3" custLinFactNeighborX="2010" custLinFactNeighborY="310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D7B543-4327-426C-8A91-C4D939441605}" type="pres">
      <dgm:prSet presAssocID="{9B940AC7-1145-4F1C-8594-4D6F7B0E92ED}" presName="hierChild4" presStyleCnt="0"/>
      <dgm:spPr/>
    </dgm:pt>
    <dgm:pt modelId="{CF37B129-E1DB-48BC-B395-93E85AEEE70A}" type="pres">
      <dgm:prSet presAssocID="{BE018F40-330A-45AC-A70A-959F2C228472}" presName="Name17" presStyleLbl="parChTrans1D3" presStyleIdx="1" presStyleCnt="3"/>
      <dgm:spPr/>
      <dgm:t>
        <a:bodyPr/>
        <a:lstStyle/>
        <a:p>
          <a:endParaRPr lang="fr-FR"/>
        </a:p>
      </dgm:t>
    </dgm:pt>
    <dgm:pt modelId="{393B0413-242F-4A65-988D-4C61F0DB396D}" type="pres">
      <dgm:prSet presAssocID="{CFA4FF57-7ABA-4326-82B8-9E07B012A862}" presName="hierRoot3" presStyleCnt="0"/>
      <dgm:spPr/>
    </dgm:pt>
    <dgm:pt modelId="{A70A90C1-0830-427E-A6EA-D7CC54B20F12}" type="pres">
      <dgm:prSet presAssocID="{CFA4FF57-7ABA-4326-82B8-9E07B012A862}" presName="composite3" presStyleCnt="0"/>
      <dgm:spPr/>
    </dgm:pt>
    <dgm:pt modelId="{E6E7B107-E0D9-4950-B577-B999C1520F07}" type="pres">
      <dgm:prSet presAssocID="{CFA4FF57-7ABA-4326-82B8-9E07B012A862}" presName="background3" presStyleLbl="node3" presStyleIdx="1" presStyleCnt="3"/>
      <dgm:spPr/>
    </dgm:pt>
    <dgm:pt modelId="{5ADA8A6F-EB79-4668-A354-F169C31E9B47}" type="pres">
      <dgm:prSet presAssocID="{CFA4FF57-7ABA-4326-82B8-9E07B012A86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5CF35F-EF92-4A2E-BDBF-06D27D2B821A}" type="pres">
      <dgm:prSet presAssocID="{CFA4FF57-7ABA-4326-82B8-9E07B012A862}" presName="hierChild4" presStyleCnt="0"/>
      <dgm:spPr/>
    </dgm:pt>
    <dgm:pt modelId="{CFC7BFFE-379C-44D0-AB90-2F3239566E0E}" type="pres">
      <dgm:prSet presAssocID="{81A41B47-E2FE-4E85-9917-928C43082FDF}" presName="Name10" presStyleLbl="parChTrans1D2" presStyleIdx="1" presStyleCnt="2"/>
      <dgm:spPr/>
      <dgm:t>
        <a:bodyPr/>
        <a:lstStyle/>
        <a:p>
          <a:endParaRPr lang="fr-FR"/>
        </a:p>
      </dgm:t>
    </dgm:pt>
    <dgm:pt modelId="{7D069292-C2C6-4277-B38E-D8EE1DC5BDA3}" type="pres">
      <dgm:prSet presAssocID="{06EEC779-5098-4039-8D69-5D95C0E5FC16}" presName="hierRoot2" presStyleCnt="0"/>
      <dgm:spPr/>
    </dgm:pt>
    <dgm:pt modelId="{854D3D8B-BBDF-4F1E-890B-5D53C83B7023}" type="pres">
      <dgm:prSet presAssocID="{06EEC779-5098-4039-8D69-5D95C0E5FC16}" presName="composite2" presStyleCnt="0"/>
      <dgm:spPr/>
    </dgm:pt>
    <dgm:pt modelId="{6FF3FC38-F01C-4DAE-9C34-3832DD067AD3}" type="pres">
      <dgm:prSet presAssocID="{06EEC779-5098-4039-8D69-5D95C0E5FC16}" presName="background2" presStyleLbl="node2" presStyleIdx="1" presStyleCnt="2"/>
      <dgm:spPr/>
    </dgm:pt>
    <dgm:pt modelId="{57A437E1-11DB-45B1-9CA7-0029939DA5BD}" type="pres">
      <dgm:prSet presAssocID="{06EEC779-5098-4039-8D69-5D95C0E5FC1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65EBEB-8A65-4C26-A28C-33505AC20BAF}" type="pres">
      <dgm:prSet presAssocID="{06EEC779-5098-4039-8D69-5D95C0E5FC16}" presName="hierChild3" presStyleCnt="0"/>
      <dgm:spPr/>
    </dgm:pt>
    <dgm:pt modelId="{748F9541-1EC4-4168-8A2A-6683F402C7D2}" type="pres">
      <dgm:prSet presAssocID="{89EF673F-CCD1-47C1-818A-2250A1A862B8}" presName="Name17" presStyleLbl="parChTrans1D3" presStyleIdx="2" presStyleCnt="3"/>
      <dgm:spPr/>
      <dgm:t>
        <a:bodyPr/>
        <a:lstStyle/>
        <a:p>
          <a:endParaRPr lang="fr-FR"/>
        </a:p>
      </dgm:t>
    </dgm:pt>
    <dgm:pt modelId="{469F6EA3-F17A-49EB-AD47-CCB4D5280039}" type="pres">
      <dgm:prSet presAssocID="{5C00C939-D45B-4932-B42F-D56A9D2FACFA}" presName="hierRoot3" presStyleCnt="0"/>
      <dgm:spPr/>
    </dgm:pt>
    <dgm:pt modelId="{EF2696E2-0CA3-4766-9FFE-F9F0DE93AD1B}" type="pres">
      <dgm:prSet presAssocID="{5C00C939-D45B-4932-B42F-D56A9D2FACFA}" presName="composite3" presStyleCnt="0"/>
      <dgm:spPr/>
    </dgm:pt>
    <dgm:pt modelId="{A2BBCEBE-EDFC-4AB2-8583-93F944B12705}" type="pres">
      <dgm:prSet presAssocID="{5C00C939-D45B-4932-B42F-D56A9D2FACFA}" presName="background3" presStyleLbl="node3" presStyleIdx="2" presStyleCnt="3"/>
      <dgm:spPr/>
    </dgm:pt>
    <dgm:pt modelId="{828F2785-0496-45F1-89D6-A52A63CCD5BE}" type="pres">
      <dgm:prSet presAssocID="{5C00C939-D45B-4932-B42F-D56A9D2FACF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DEBFA3-7948-4C49-9691-067AECD82678}" type="pres">
      <dgm:prSet presAssocID="{5C00C939-D45B-4932-B42F-D56A9D2FACFA}" presName="hierChild4" presStyleCnt="0"/>
      <dgm:spPr/>
    </dgm:pt>
  </dgm:ptLst>
  <dgm:cxnLst>
    <dgm:cxn modelId="{07EC075A-2919-D948-B1CC-4BFB92F55714}" type="presOf" srcId="{CDFBD67E-86BF-4CD6-93F5-2BCED9755698}" destId="{DC708042-2EA0-4C6B-8264-7BBB864FC392}" srcOrd="0" destOrd="0" presId="urn:microsoft.com/office/officeart/2005/8/layout/hierarchy1"/>
    <dgm:cxn modelId="{AD095509-2309-4A81-B681-20DB2ED736EB}" srcId="{D06C2E7D-C243-4F17-8DEA-D5F0E0CC45B6}" destId="{9B940AC7-1145-4F1C-8594-4D6F7B0E92ED}" srcOrd="0" destOrd="0" parTransId="{E864E983-75BE-4A71-807D-F8A0887B50FE}" sibTransId="{BDC5715A-DB53-4824-88E6-0D577696D0A0}"/>
    <dgm:cxn modelId="{6F05C57B-2817-6D47-939B-E546AFDD8006}" type="presOf" srcId="{9B940AC7-1145-4F1C-8594-4D6F7B0E92ED}" destId="{00D98C8A-F4D2-465C-BD7A-F54B3557DE3E}" srcOrd="0" destOrd="0" presId="urn:microsoft.com/office/officeart/2005/8/layout/hierarchy1"/>
    <dgm:cxn modelId="{3D5238DB-7BCA-4F79-B8B5-2898B1AFE728}" srcId="{C8EAAB3D-FAE5-4F5A-BEAB-83EE84D7C596}" destId="{D06C2E7D-C243-4F17-8DEA-D5F0E0CC45B6}" srcOrd="0" destOrd="0" parTransId="{CDFBD67E-86BF-4CD6-93F5-2BCED9755698}" sibTransId="{94AFB83D-1E04-43C7-91E2-C5F919F51195}"/>
    <dgm:cxn modelId="{CA78F271-D62C-44E0-850D-6C0BC8200CC8}" srcId="{C8EAAB3D-FAE5-4F5A-BEAB-83EE84D7C596}" destId="{06EEC779-5098-4039-8D69-5D95C0E5FC16}" srcOrd="1" destOrd="0" parTransId="{81A41B47-E2FE-4E85-9917-928C43082FDF}" sibTransId="{C5D1BF4A-F7A3-420F-8A21-48B7C1EAEF4C}"/>
    <dgm:cxn modelId="{EC2BD346-4513-E544-9FF7-CC61F047DAB5}" type="presOf" srcId="{5C00C939-D45B-4932-B42F-D56A9D2FACFA}" destId="{828F2785-0496-45F1-89D6-A52A63CCD5BE}" srcOrd="0" destOrd="0" presId="urn:microsoft.com/office/officeart/2005/8/layout/hierarchy1"/>
    <dgm:cxn modelId="{DBB4FED0-50E5-964E-9328-D3D05C18C4CD}" type="presOf" srcId="{89EF673F-CCD1-47C1-818A-2250A1A862B8}" destId="{748F9541-1EC4-4168-8A2A-6683F402C7D2}" srcOrd="0" destOrd="0" presId="urn:microsoft.com/office/officeart/2005/8/layout/hierarchy1"/>
    <dgm:cxn modelId="{7A1F476E-C0DE-A849-A1F9-A7435C823339}" type="presOf" srcId="{CFA4FF57-7ABA-4326-82B8-9E07B012A862}" destId="{5ADA8A6F-EB79-4668-A354-F169C31E9B47}" srcOrd="0" destOrd="0" presId="urn:microsoft.com/office/officeart/2005/8/layout/hierarchy1"/>
    <dgm:cxn modelId="{41E417CF-094A-E242-B2CC-47B43C7AA89B}" type="presOf" srcId="{D06C2E7D-C243-4F17-8DEA-D5F0E0CC45B6}" destId="{573E19A8-7240-4B60-B445-D31748D840E5}" srcOrd="0" destOrd="0" presId="urn:microsoft.com/office/officeart/2005/8/layout/hierarchy1"/>
    <dgm:cxn modelId="{8BCB3E31-E7B2-4A00-A650-80030A77EBFF}" srcId="{188F4703-372D-4645-922F-63BF5F9C08E9}" destId="{C8EAAB3D-FAE5-4F5A-BEAB-83EE84D7C596}" srcOrd="0" destOrd="0" parTransId="{77530692-0B09-4405-B22E-022D326FFFA0}" sibTransId="{1D64C899-56B3-4423-A1E2-CAF8BF5602D4}"/>
    <dgm:cxn modelId="{E33D4127-22B0-46EF-9A11-A08D6D2C6F47}" srcId="{06EEC779-5098-4039-8D69-5D95C0E5FC16}" destId="{5C00C939-D45B-4932-B42F-D56A9D2FACFA}" srcOrd="0" destOrd="0" parTransId="{89EF673F-CCD1-47C1-818A-2250A1A862B8}" sibTransId="{FCD54326-516C-436D-AC48-39C8F887C596}"/>
    <dgm:cxn modelId="{31115D66-FFCF-1C41-945E-DEA448E2680E}" type="presOf" srcId="{188F4703-372D-4645-922F-63BF5F9C08E9}" destId="{7D5F8D75-6687-4387-9A17-E009701CFC5E}" srcOrd="0" destOrd="0" presId="urn:microsoft.com/office/officeart/2005/8/layout/hierarchy1"/>
    <dgm:cxn modelId="{F44BF658-7F8F-3A48-A9C8-5AE43B191577}" type="presOf" srcId="{C8EAAB3D-FAE5-4F5A-BEAB-83EE84D7C596}" destId="{9B1A84C9-95BF-4CE9-9682-27D5394BF228}" srcOrd="0" destOrd="0" presId="urn:microsoft.com/office/officeart/2005/8/layout/hierarchy1"/>
    <dgm:cxn modelId="{FAA8FD2D-42DD-4B53-911E-A8971F5ADD4E}" srcId="{D06C2E7D-C243-4F17-8DEA-D5F0E0CC45B6}" destId="{CFA4FF57-7ABA-4326-82B8-9E07B012A862}" srcOrd="1" destOrd="0" parTransId="{BE018F40-330A-45AC-A70A-959F2C228472}" sibTransId="{0FE82D3B-BCFE-4902-8EAC-0249608C8213}"/>
    <dgm:cxn modelId="{8F56FAA8-D29C-7E4B-ABC6-7360DDB63093}" type="presOf" srcId="{BE018F40-330A-45AC-A70A-959F2C228472}" destId="{CF37B129-E1DB-48BC-B395-93E85AEEE70A}" srcOrd="0" destOrd="0" presId="urn:microsoft.com/office/officeart/2005/8/layout/hierarchy1"/>
    <dgm:cxn modelId="{3C81D318-0F1C-C443-96E2-0CB0F9D454FF}" type="presOf" srcId="{E864E983-75BE-4A71-807D-F8A0887B50FE}" destId="{2AD75E5E-C6DF-452A-B4C6-B0E917FC9B7A}" srcOrd="0" destOrd="0" presId="urn:microsoft.com/office/officeart/2005/8/layout/hierarchy1"/>
    <dgm:cxn modelId="{AFEB9AA3-D393-824A-8ED3-B42F18DA2534}" type="presOf" srcId="{06EEC779-5098-4039-8D69-5D95C0E5FC16}" destId="{57A437E1-11DB-45B1-9CA7-0029939DA5BD}" srcOrd="0" destOrd="0" presId="urn:microsoft.com/office/officeart/2005/8/layout/hierarchy1"/>
    <dgm:cxn modelId="{984330FB-F969-764D-890F-2801DD98A5AD}" type="presOf" srcId="{81A41B47-E2FE-4E85-9917-928C43082FDF}" destId="{CFC7BFFE-379C-44D0-AB90-2F3239566E0E}" srcOrd="0" destOrd="0" presId="urn:microsoft.com/office/officeart/2005/8/layout/hierarchy1"/>
    <dgm:cxn modelId="{22539AB9-A458-C540-A01C-B595ACB760BF}" type="presParOf" srcId="{7D5F8D75-6687-4387-9A17-E009701CFC5E}" destId="{24D66BE1-5C42-4C2A-8A79-6ED8CB569BF0}" srcOrd="0" destOrd="0" presId="urn:microsoft.com/office/officeart/2005/8/layout/hierarchy1"/>
    <dgm:cxn modelId="{DC56B4B6-5B92-314F-8DCD-75D0570ECEBC}" type="presParOf" srcId="{24D66BE1-5C42-4C2A-8A79-6ED8CB569BF0}" destId="{4D74D584-147C-4DA3-A3E6-5D84E6FB50EC}" srcOrd="0" destOrd="0" presId="urn:microsoft.com/office/officeart/2005/8/layout/hierarchy1"/>
    <dgm:cxn modelId="{ED8B9CCF-856B-6F4D-A5BD-DC53DFED055D}" type="presParOf" srcId="{4D74D584-147C-4DA3-A3E6-5D84E6FB50EC}" destId="{D0C6AA77-E7CB-44A9-9A85-3937E791C8D2}" srcOrd="0" destOrd="0" presId="urn:microsoft.com/office/officeart/2005/8/layout/hierarchy1"/>
    <dgm:cxn modelId="{31EC0294-7F5B-2B44-9115-8962BCC39231}" type="presParOf" srcId="{4D74D584-147C-4DA3-A3E6-5D84E6FB50EC}" destId="{9B1A84C9-95BF-4CE9-9682-27D5394BF228}" srcOrd="1" destOrd="0" presId="urn:microsoft.com/office/officeart/2005/8/layout/hierarchy1"/>
    <dgm:cxn modelId="{2ACB01E9-37FE-864B-8D0E-14A584F3F4E6}" type="presParOf" srcId="{24D66BE1-5C42-4C2A-8A79-6ED8CB569BF0}" destId="{FAFD3F56-E2A8-4C74-B840-87ABB9811EEA}" srcOrd="1" destOrd="0" presId="urn:microsoft.com/office/officeart/2005/8/layout/hierarchy1"/>
    <dgm:cxn modelId="{29DAAED6-946D-E145-B658-997B100A3E0E}" type="presParOf" srcId="{FAFD3F56-E2A8-4C74-B840-87ABB9811EEA}" destId="{DC708042-2EA0-4C6B-8264-7BBB864FC392}" srcOrd="0" destOrd="0" presId="urn:microsoft.com/office/officeart/2005/8/layout/hierarchy1"/>
    <dgm:cxn modelId="{A5707B56-C65F-204D-A052-DBC74AD34D3F}" type="presParOf" srcId="{FAFD3F56-E2A8-4C74-B840-87ABB9811EEA}" destId="{FA82B48B-8EB5-42E5-B8A3-77D44841210F}" srcOrd="1" destOrd="0" presId="urn:microsoft.com/office/officeart/2005/8/layout/hierarchy1"/>
    <dgm:cxn modelId="{0C5542B5-CD3C-8640-97BE-18488FCB5DC9}" type="presParOf" srcId="{FA82B48B-8EB5-42E5-B8A3-77D44841210F}" destId="{6EA5B78A-D24D-4165-B8FD-CC5C319EAB48}" srcOrd="0" destOrd="0" presId="urn:microsoft.com/office/officeart/2005/8/layout/hierarchy1"/>
    <dgm:cxn modelId="{4DA84047-9271-F046-BADB-A1EDD656C8BD}" type="presParOf" srcId="{6EA5B78A-D24D-4165-B8FD-CC5C319EAB48}" destId="{0D0F6DE4-43F3-4621-92EE-12AC585E12CA}" srcOrd="0" destOrd="0" presId="urn:microsoft.com/office/officeart/2005/8/layout/hierarchy1"/>
    <dgm:cxn modelId="{D16AE30D-5765-E54A-BC3F-93729ACD2F05}" type="presParOf" srcId="{6EA5B78A-D24D-4165-B8FD-CC5C319EAB48}" destId="{573E19A8-7240-4B60-B445-D31748D840E5}" srcOrd="1" destOrd="0" presId="urn:microsoft.com/office/officeart/2005/8/layout/hierarchy1"/>
    <dgm:cxn modelId="{7CFB88F6-A081-2E4E-81D7-D2C660E88905}" type="presParOf" srcId="{FA82B48B-8EB5-42E5-B8A3-77D44841210F}" destId="{630B6AC8-E234-47EA-BB1C-4B8D80B11CFC}" srcOrd="1" destOrd="0" presId="urn:microsoft.com/office/officeart/2005/8/layout/hierarchy1"/>
    <dgm:cxn modelId="{0BCEB95D-AB1B-9840-A001-FC186E4BBD12}" type="presParOf" srcId="{630B6AC8-E234-47EA-BB1C-4B8D80B11CFC}" destId="{2AD75E5E-C6DF-452A-B4C6-B0E917FC9B7A}" srcOrd="0" destOrd="0" presId="urn:microsoft.com/office/officeart/2005/8/layout/hierarchy1"/>
    <dgm:cxn modelId="{52F7A1AE-6037-E14A-8103-D4D010B56CF0}" type="presParOf" srcId="{630B6AC8-E234-47EA-BB1C-4B8D80B11CFC}" destId="{17B38A47-B485-4ADD-AE7A-D000F8C2CF45}" srcOrd="1" destOrd="0" presId="urn:microsoft.com/office/officeart/2005/8/layout/hierarchy1"/>
    <dgm:cxn modelId="{C39D3ECB-E326-1F4D-9B27-6E6455E90E31}" type="presParOf" srcId="{17B38A47-B485-4ADD-AE7A-D000F8C2CF45}" destId="{F5DEBFCC-F848-4208-8A44-C30E2795F451}" srcOrd="0" destOrd="0" presId="urn:microsoft.com/office/officeart/2005/8/layout/hierarchy1"/>
    <dgm:cxn modelId="{85C2CE9B-1C23-FE45-A79A-BF9F8070C6AF}" type="presParOf" srcId="{F5DEBFCC-F848-4208-8A44-C30E2795F451}" destId="{235A2ABA-783B-4CA5-AF26-1024EECB215A}" srcOrd="0" destOrd="0" presId="urn:microsoft.com/office/officeart/2005/8/layout/hierarchy1"/>
    <dgm:cxn modelId="{3F5F1469-30EF-D24D-9081-7613BFEEFF47}" type="presParOf" srcId="{F5DEBFCC-F848-4208-8A44-C30E2795F451}" destId="{00D98C8A-F4D2-465C-BD7A-F54B3557DE3E}" srcOrd="1" destOrd="0" presId="urn:microsoft.com/office/officeart/2005/8/layout/hierarchy1"/>
    <dgm:cxn modelId="{D4D3C08C-02AE-B94F-9B6C-3F592BEBD1A2}" type="presParOf" srcId="{17B38A47-B485-4ADD-AE7A-D000F8C2CF45}" destId="{23D7B543-4327-426C-8A91-C4D939441605}" srcOrd="1" destOrd="0" presId="urn:microsoft.com/office/officeart/2005/8/layout/hierarchy1"/>
    <dgm:cxn modelId="{F4951C24-3023-F140-B5D3-8B21256F7027}" type="presParOf" srcId="{630B6AC8-E234-47EA-BB1C-4B8D80B11CFC}" destId="{CF37B129-E1DB-48BC-B395-93E85AEEE70A}" srcOrd="2" destOrd="0" presId="urn:microsoft.com/office/officeart/2005/8/layout/hierarchy1"/>
    <dgm:cxn modelId="{B7C3B111-BCC0-2B44-B272-5DD8DF46F334}" type="presParOf" srcId="{630B6AC8-E234-47EA-BB1C-4B8D80B11CFC}" destId="{393B0413-242F-4A65-988D-4C61F0DB396D}" srcOrd="3" destOrd="0" presId="urn:microsoft.com/office/officeart/2005/8/layout/hierarchy1"/>
    <dgm:cxn modelId="{435BE2ED-7C2F-DA4C-9F23-9EACE1A7047F}" type="presParOf" srcId="{393B0413-242F-4A65-988D-4C61F0DB396D}" destId="{A70A90C1-0830-427E-A6EA-D7CC54B20F12}" srcOrd="0" destOrd="0" presId="urn:microsoft.com/office/officeart/2005/8/layout/hierarchy1"/>
    <dgm:cxn modelId="{5E0A25F3-8F81-944F-A0AC-92E8FF666286}" type="presParOf" srcId="{A70A90C1-0830-427E-A6EA-D7CC54B20F12}" destId="{E6E7B107-E0D9-4950-B577-B999C1520F07}" srcOrd="0" destOrd="0" presId="urn:microsoft.com/office/officeart/2005/8/layout/hierarchy1"/>
    <dgm:cxn modelId="{3FC771CE-4779-F947-8D11-FCE5678E9264}" type="presParOf" srcId="{A70A90C1-0830-427E-A6EA-D7CC54B20F12}" destId="{5ADA8A6F-EB79-4668-A354-F169C31E9B47}" srcOrd="1" destOrd="0" presId="urn:microsoft.com/office/officeart/2005/8/layout/hierarchy1"/>
    <dgm:cxn modelId="{1BF65EA5-E95D-4140-9D56-DF43F2D599C7}" type="presParOf" srcId="{393B0413-242F-4A65-988D-4C61F0DB396D}" destId="{9A5CF35F-EF92-4A2E-BDBF-06D27D2B821A}" srcOrd="1" destOrd="0" presId="urn:microsoft.com/office/officeart/2005/8/layout/hierarchy1"/>
    <dgm:cxn modelId="{3E264C40-39BF-BC46-8F96-4035F24DD643}" type="presParOf" srcId="{FAFD3F56-E2A8-4C74-B840-87ABB9811EEA}" destId="{CFC7BFFE-379C-44D0-AB90-2F3239566E0E}" srcOrd="2" destOrd="0" presId="urn:microsoft.com/office/officeart/2005/8/layout/hierarchy1"/>
    <dgm:cxn modelId="{6D5278C8-2CB0-C74B-8AA2-00DDDA75E7D9}" type="presParOf" srcId="{FAFD3F56-E2A8-4C74-B840-87ABB9811EEA}" destId="{7D069292-C2C6-4277-B38E-D8EE1DC5BDA3}" srcOrd="3" destOrd="0" presId="urn:microsoft.com/office/officeart/2005/8/layout/hierarchy1"/>
    <dgm:cxn modelId="{2797D2A9-5241-404B-BA68-813E815179BC}" type="presParOf" srcId="{7D069292-C2C6-4277-B38E-D8EE1DC5BDA3}" destId="{854D3D8B-BBDF-4F1E-890B-5D53C83B7023}" srcOrd="0" destOrd="0" presId="urn:microsoft.com/office/officeart/2005/8/layout/hierarchy1"/>
    <dgm:cxn modelId="{BA52FD52-1CD3-494E-9CA3-20BEEAAF98F1}" type="presParOf" srcId="{854D3D8B-BBDF-4F1E-890B-5D53C83B7023}" destId="{6FF3FC38-F01C-4DAE-9C34-3832DD067AD3}" srcOrd="0" destOrd="0" presId="urn:microsoft.com/office/officeart/2005/8/layout/hierarchy1"/>
    <dgm:cxn modelId="{DBC91CF4-05AC-B149-800A-A4D3E37898A0}" type="presParOf" srcId="{854D3D8B-BBDF-4F1E-890B-5D53C83B7023}" destId="{57A437E1-11DB-45B1-9CA7-0029939DA5BD}" srcOrd="1" destOrd="0" presId="urn:microsoft.com/office/officeart/2005/8/layout/hierarchy1"/>
    <dgm:cxn modelId="{419AD2DC-DA36-F644-BDF4-88C4C53ECE09}" type="presParOf" srcId="{7D069292-C2C6-4277-B38E-D8EE1DC5BDA3}" destId="{3C65EBEB-8A65-4C26-A28C-33505AC20BAF}" srcOrd="1" destOrd="0" presId="urn:microsoft.com/office/officeart/2005/8/layout/hierarchy1"/>
    <dgm:cxn modelId="{4668F7E4-935B-0440-98B4-78048007CD54}" type="presParOf" srcId="{3C65EBEB-8A65-4C26-A28C-33505AC20BAF}" destId="{748F9541-1EC4-4168-8A2A-6683F402C7D2}" srcOrd="0" destOrd="0" presId="urn:microsoft.com/office/officeart/2005/8/layout/hierarchy1"/>
    <dgm:cxn modelId="{BB286E41-EC93-E549-9DF3-05FD696DA889}" type="presParOf" srcId="{3C65EBEB-8A65-4C26-A28C-33505AC20BAF}" destId="{469F6EA3-F17A-49EB-AD47-CCB4D5280039}" srcOrd="1" destOrd="0" presId="urn:microsoft.com/office/officeart/2005/8/layout/hierarchy1"/>
    <dgm:cxn modelId="{0C5CBC36-18C8-4A4C-8E09-35C09D6F8A05}" type="presParOf" srcId="{469F6EA3-F17A-49EB-AD47-CCB4D5280039}" destId="{EF2696E2-0CA3-4766-9FFE-F9F0DE93AD1B}" srcOrd="0" destOrd="0" presId="urn:microsoft.com/office/officeart/2005/8/layout/hierarchy1"/>
    <dgm:cxn modelId="{C0758423-02C8-C14D-87E4-8B7522114BED}" type="presParOf" srcId="{EF2696E2-0CA3-4766-9FFE-F9F0DE93AD1B}" destId="{A2BBCEBE-EDFC-4AB2-8583-93F944B12705}" srcOrd="0" destOrd="0" presId="urn:microsoft.com/office/officeart/2005/8/layout/hierarchy1"/>
    <dgm:cxn modelId="{725CBBE0-0B72-9F44-BF39-FA9382BAC35C}" type="presParOf" srcId="{EF2696E2-0CA3-4766-9FFE-F9F0DE93AD1B}" destId="{828F2785-0496-45F1-89D6-A52A63CCD5BE}" srcOrd="1" destOrd="0" presId="urn:microsoft.com/office/officeart/2005/8/layout/hierarchy1"/>
    <dgm:cxn modelId="{8176BF96-7766-684A-899B-5480B43A8AC5}" type="presParOf" srcId="{469F6EA3-F17A-49EB-AD47-CCB4D5280039}" destId="{B8DEBFA3-7948-4C49-9691-067AECD826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8F4703-372D-4645-922F-63BF5F9C08E9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8EAAB3D-FAE5-4F5A-BEAB-83EE84D7C596}">
      <dgm:prSet phldrT="[Text]" custT="1"/>
      <dgm:spPr/>
      <dgm:t>
        <a:bodyPr/>
        <a:lstStyle/>
        <a:p>
          <a:r>
            <a:rPr lang="fr-FR" sz="1800" dirty="0" err="1" smtClean="0"/>
            <a:t>Overarching</a:t>
          </a:r>
          <a:r>
            <a:rPr lang="fr-FR" sz="1800" dirty="0" smtClean="0"/>
            <a:t> goals </a:t>
          </a:r>
        </a:p>
        <a:p>
          <a:r>
            <a:rPr lang="fr-FR" sz="1800" dirty="0" smtClean="0"/>
            <a:t>&amp; </a:t>
          </a:r>
        </a:p>
        <a:p>
          <a:r>
            <a:rPr lang="fr-FR" sz="1800" dirty="0" err="1" smtClean="0"/>
            <a:t>Qualities</a:t>
          </a:r>
          <a:r>
            <a:rPr lang="fr-FR" sz="1800" dirty="0" smtClean="0"/>
            <a:t> of action</a:t>
          </a:r>
          <a:endParaRPr lang="fr-FR" sz="1800" dirty="0"/>
        </a:p>
      </dgm:t>
    </dgm:pt>
    <dgm:pt modelId="{77530692-0B09-4405-B22E-022D326FFFA0}" type="parTrans" cxnId="{8BCB3E31-E7B2-4A00-A650-80030A77EBFF}">
      <dgm:prSet/>
      <dgm:spPr/>
      <dgm:t>
        <a:bodyPr/>
        <a:lstStyle/>
        <a:p>
          <a:endParaRPr lang="fr-FR"/>
        </a:p>
      </dgm:t>
    </dgm:pt>
    <dgm:pt modelId="{1D64C899-56B3-4423-A1E2-CAF8BF5602D4}" type="sibTrans" cxnId="{8BCB3E31-E7B2-4A00-A650-80030A77EBFF}">
      <dgm:prSet/>
      <dgm:spPr/>
      <dgm:t>
        <a:bodyPr/>
        <a:lstStyle/>
        <a:p>
          <a:endParaRPr lang="fr-FR"/>
        </a:p>
      </dgm:t>
    </dgm:pt>
    <dgm:pt modelId="{D06C2E7D-C243-4F17-8DEA-D5F0E0CC45B6}">
      <dgm:prSet phldrT="[Text]" custT="1"/>
      <dgm:spPr/>
      <dgm:t>
        <a:bodyPr/>
        <a:lstStyle/>
        <a:p>
          <a:r>
            <a:rPr lang="fr-FR" sz="1800" smtClean="0"/>
            <a:t>Specific Goal</a:t>
          </a:r>
          <a:endParaRPr lang="fr-FR" sz="1800" dirty="0"/>
        </a:p>
      </dgm:t>
    </dgm:pt>
    <dgm:pt modelId="{CDFBD67E-86BF-4CD6-93F5-2BCED9755698}" type="parTrans" cxnId="{3D5238DB-7BCA-4F79-B8B5-2898B1AFE728}">
      <dgm:prSet/>
      <dgm:spPr/>
      <dgm:t>
        <a:bodyPr/>
        <a:lstStyle/>
        <a:p>
          <a:endParaRPr lang="fr-FR"/>
        </a:p>
      </dgm:t>
    </dgm:pt>
    <dgm:pt modelId="{94AFB83D-1E04-43C7-91E2-C5F919F51195}" type="sibTrans" cxnId="{3D5238DB-7BCA-4F79-B8B5-2898B1AFE728}">
      <dgm:prSet/>
      <dgm:spPr/>
      <dgm:t>
        <a:bodyPr/>
        <a:lstStyle/>
        <a:p>
          <a:endParaRPr lang="fr-FR"/>
        </a:p>
      </dgm:t>
    </dgm:pt>
    <dgm:pt modelId="{9B940AC7-1145-4F1C-8594-4D6F7B0E92ED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sz="2000" dirty="0" smtClean="0"/>
            <a:t>Action</a:t>
          </a:r>
          <a:endParaRPr lang="fr-FR" sz="2000" dirty="0"/>
        </a:p>
      </dgm:t>
    </dgm:pt>
    <dgm:pt modelId="{E864E983-75BE-4A71-807D-F8A0887B50FE}" type="parTrans" cxnId="{AD095509-2309-4A81-B681-20DB2ED736EB}">
      <dgm:prSet/>
      <dgm:spPr/>
      <dgm:t>
        <a:bodyPr/>
        <a:lstStyle/>
        <a:p>
          <a:endParaRPr lang="fr-FR"/>
        </a:p>
      </dgm:t>
    </dgm:pt>
    <dgm:pt modelId="{BDC5715A-DB53-4824-88E6-0D577696D0A0}" type="sibTrans" cxnId="{AD095509-2309-4A81-B681-20DB2ED736EB}">
      <dgm:prSet/>
      <dgm:spPr/>
      <dgm:t>
        <a:bodyPr/>
        <a:lstStyle/>
        <a:p>
          <a:endParaRPr lang="fr-FR"/>
        </a:p>
      </dgm:t>
    </dgm:pt>
    <dgm:pt modelId="{CFA4FF57-7ABA-4326-82B8-9E07B012A862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sz="2000" dirty="0" smtClean="0"/>
            <a:t>Action</a:t>
          </a:r>
          <a:endParaRPr lang="fr-FR" sz="2000" dirty="0"/>
        </a:p>
      </dgm:t>
    </dgm:pt>
    <dgm:pt modelId="{BE018F40-330A-45AC-A70A-959F2C228472}" type="parTrans" cxnId="{FAA8FD2D-42DD-4B53-911E-A8971F5ADD4E}">
      <dgm:prSet/>
      <dgm:spPr/>
      <dgm:t>
        <a:bodyPr/>
        <a:lstStyle/>
        <a:p>
          <a:endParaRPr lang="fr-FR"/>
        </a:p>
      </dgm:t>
    </dgm:pt>
    <dgm:pt modelId="{0FE82D3B-BCFE-4902-8EAC-0249608C8213}" type="sibTrans" cxnId="{FAA8FD2D-42DD-4B53-911E-A8971F5ADD4E}">
      <dgm:prSet/>
      <dgm:spPr/>
      <dgm:t>
        <a:bodyPr/>
        <a:lstStyle/>
        <a:p>
          <a:endParaRPr lang="fr-FR"/>
        </a:p>
      </dgm:t>
    </dgm:pt>
    <dgm:pt modelId="{06EEC779-5098-4039-8D69-5D95C0E5FC16}">
      <dgm:prSet phldrT="[Text]" custT="1"/>
      <dgm:spPr/>
      <dgm:t>
        <a:bodyPr/>
        <a:lstStyle/>
        <a:p>
          <a:r>
            <a:rPr lang="fr-FR" sz="1800" smtClean="0"/>
            <a:t>Specific Goal</a:t>
          </a:r>
          <a:endParaRPr lang="fr-FR" sz="1800" dirty="0"/>
        </a:p>
      </dgm:t>
    </dgm:pt>
    <dgm:pt modelId="{81A41B47-E2FE-4E85-9917-928C43082FDF}" type="parTrans" cxnId="{CA78F271-D62C-44E0-850D-6C0BC8200CC8}">
      <dgm:prSet/>
      <dgm:spPr/>
      <dgm:t>
        <a:bodyPr/>
        <a:lstStyle/>
        <a:p>
          <a:endParaRPr lang="fr-FR"/>
        </a:p>
      </dgm:t>
    </dgm:pt>
    <dgm:pt modelId="{C5D1BF4A-F7A3-420F-8A21-48B7C1EAEF4C}" type="sibTrans" cxnId="{CA78F271-D62C-44E0-850D-6C0BC8200CC8}">
      <dgm:prSet/>
      <dgm:spPr/>
      <dgm:t>
        <a:bodyPr/>
        <a:lstStyle/>
        <a:p>
          <a:endParaRPr lang="fr-FR"/>
        </a:p>
      </dgm:t>
    </dgm:pt>
    <dgm:pt modelId="{5C00C939-D45B-4932-B42F-D56A9D2FACFA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sz="2000" dirty="0" smtClean="0"/>
            <a:t>Action</a:t>
          </a:r>
          <a:endParaRPr lang="fr-FR" sz="2000" dirty="0"/>
        </a:p>
      </dgm:t>
    </dgm:pt>
    <dgm:pt modelId="{89EF673F-CCD1-47C1-818A-2250A1A862B8}" type="parTrans" cxnId="{E33D4127-22B0-46EF-9A11-A08D6D2C6F47}">
      <dgm:prSet/>
      <dgm:spPr/>
      <dgm:t>
        <a:bodyPr/>
        <a:lstStyle/>
        <a:p>
          <a:endParaRPr lang="fr-FR"/>
        </a:p>
      </dgm:t>
    </dgm:pt>
    <dgm:pt modelId="{FCD54326-516C-436D-AC48-39C8F887C596}" type="sibTrans" cxnId="{E33D4127-22B0-46EF-9A11-A08D6D2C6F47}">
      <dgm:prSet/>
      <dgm:spPr/>
      <dgm:t>
        <a:bodyPr/>
        <a:lstStyle/>
        <a:p>
          <a:endParaRPr lang="fr-FR"/>
        </a:p>
      </dgm:t>
    </dgm:pt>
    <dgm:pt modelId="{7D5F8D75-6687-4387-9A17-E009701CFC5E}" type="pres">
      <dgm:prSet presAssocID="{188F4703-372D-4645-922F-63BF5F9C08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D66BE1-5C42-4C2A-8A79-6ED8CB569BF0}" type="pres">
      <dgm:prSet presAssocID="{C8EAAB3D-FAE5-4F5A-BEAB-83EE84D7C596}" presName="hierRoot1" presStyleCnt="0"/>
      <dgm:spPr/>
    </dgm:pt>
    <dgm:pt modelId="{4D74D584-147C-4DA3-A3E6-5D84E6FB50EC}" type="pres">
      <dgm:prSet presAssocID="{C8EAAB3D-FAE5-4F5A-BEAB-83EE84D7C596}" presName="composite" presStyleCnt="0"/>
      <dgm:spPr/>
    </dgm:pt>
    <dgm:pt modelId="{D0C6AA77-E7CB-44A9-9A85-3937E791C8D2}" type="pres">
      <dgm:prSet presAssocID="{C8EAAB3D-FAE5-4F5A-BEAB-83EE84D7C596}" presName="background" presStyleLbl="node0" presStyleIdx="0" presStyleCnt="1"/>
      <dgm:spPr/>
      <dgm:t>
        <a:bodyPr/>
        <a:lstStyle/>
        <a:p>
          <a:endParaRPr lang="en-US"/>
        </a:p>
      </dgm:t>
    </dgm:pt>
    <dgm:pt modelId="{9B1A84C9-95BF-4CE9-9682-27D5394BF228}" type="pres">
      <dgm:prSet presAssocID="{C8EAAB3D-FAE5-4F5A-BEAB-83EE84D7C596}" presName="text" presStyleLbl="fgAcc0" presStyleIdx="0" presStyleCnt="1" custScaleX="156371" custScaleY="1350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FD3F56-E2A8-4C74-B840-87ABB9811EEA}" type="pres">
      <dgm:prSet presAssocID="{C8EAAB3D-FAE5-4F5A-BEAB-83EE84D7C596}" presName="hierChild2" presStyleCnt="0"/>
      <dgm:spPr/>
    </dgm:pt>
    <dgm:pt modelId="{DC708042-2EA0-4C6B-8264-7BBB864FC392}" type="pres">
      <dgm:prSet presAssocID="{CDFBD67E-86BF-4CD6-93F5-2BCED9755698}" presName="Name10" presStyleLbl="parChTrans1D2" presStyleIdx="0" presStyleCnt="2"/>
      <dgm:spPr/>
      <dgm:t>
        <a:bodyPr/>
        <a:lstStyle/>
        <a:p>
          <a:endParaRPr lang="fr-FR"/>
        </a:p>
      </dgm:t>
    </dgm:pt>
    <dgm:pt modelId="{FA82B48B-8EB5-42E5-B8A3-77D44841210F}" type="pres">
      <dgm:prSet presAssocID="{D06C2E7D-C243-4F17-8DEA-D5F0E0CC45B6}" presName="hierRoot2" presStyleCnt="0"/>
      <dgm:spPr/>
    </dgm:pt>
    <dgm:pt modelId="{6EA5B78A-D24D-4165-B8FD-CC5C319EAB48}" type="pres">
      <dgm:prSet presAssocID="{D06C2E7D-C243-4F17-8DEA-D5F0E0CC45B6}" presName="composite2" presStyleCnt="0"/>
      <dgm:spPr/>
    </dgm:pt>
    <dgm:pt modelId="{0D0F6DE4-43F3-4621-92EE-12AC585E12CA}" type="pres">
      <dgm:prSet presAssocID="{D06C2E7D-C243-4F17-8DEA-D5F0E0CC45B6}" presName="background2" presStyleLbl="node2" presStyleIdx="0" presStyleCnt="2"/>
      <dgm:spPr/>
      <dgm:t>
        <a:bodyPr/>
        <a:lstStyle/>
        <a:p>
          <a:endParaRPr lang="en-US"/>
        </a:p>
      </dgm:t>
    </dgm:pt>
    <dgm:pt modelId="{573E19A8-7240-4B60-B445-D31748D840E5}" type="pres">
      <dgm:prSet presAssocID="{D06C2E7D-C243-4F17-8DEA-D5F0E0CC45B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30B6AC8-E234-47EA-BB1C-4B8D80B11CFC}" type="pres">
      <dgm:prSet presAssocID="{D06C2E7D-C243-4F17-8DEA-D5F0E0CC45B6}" presName="hierChild3" presStyleCnt="0"/>
      <dgm:spPr/>
    </dgm:pt>
    <dgm:pt modelId="{2AD75E5E-C6DF-452A-B4C6-B0E917FC9B7A}" type="pres">
      <dgm:prSet presAssocID="{E864E983-75BE-4A71-807D-F8A0887B50FE}" presName="Name17" presStyleLbl="parChTrans1D3" presStyleIdx="0" presStyleCnt="3"/>
      <dgm:spPr/>
      <dgm:t>
        <a:bodyPr/>
        <a:lstStyle/>
        <a:p>
          <a:endParaRPr lang="fr-FR"/>
        </a:p>
      </dgm:t>
    </dgm:pt>
    <dgm:pt modelId="{17B38A47-B485-4ADD-AE7A-D000F8C2CF45}" type="pres">
      <dgm:prSet presAssocID="{9B940AC7-1145-4F1C-8594-4D6F7B0E92ED}" presName="hierRoot3" presStyleCnt="0"/>
      <dgm:spPr/>
    </dgm:pt>
    <dgm:pt modelId="{F5DEBFCC-F848-4208-8A44-C30E2795F451}" type="pres">
      <dgm:prSet presAssocID="{9B940AC7-1145-4F1C-8594-4D6F7B0E92ED}" presName="composite3" presStyleCnt="0"/>
      <dgm:spPr/>
    </dgm:pt>
    <dgm:pt modelId="{235A2ABA-783B-4CA5-AF26-1024EECB215A}" type="pres">
      <dgm:prSet presAssocID="{9B940AC7-1145-4F1C-8594-4D6F7B0E92ED}" presName="background3" presStyleLbl="node3" presStyleIdx="0" presStyleCnt="3"/>
      <dgm:spPr/>
      <dgm:t>
        <a:bodyPr/>
        <a:lstStyle/>
        <a:p>
          <a:endParaRPr lang="en-US"/>
        </a:p>
      </dgm:t>
    </dgm:pt>
    <dgm:pt modelId="{00D98C8A-F4D2-465C-BD7A-F54B3557DE3E}" type="pres">
      <dgm:prSet presAssocID="{9B940AC7-1145-4F1C-8594-4D6F7B0E92E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D7B543-4327-426C-8A91-C4D939441605}" type="pres">
      <dgm:prSet presAssocID="{9B940AC7-1145-4F1C-8594-4D6F7B0E92ED}" presName="hierChild4" presStyleCnt="0"/>
      <dgm:spPr/>
    </dgm:pt>
    <dgm:pt modelId="{CF37B129-E1DB-48BC-B395-93E85AEEE70A}" type="pres">
      <dgm:prSet presAssocID="{BE018F40-330A-45AC-A70A-959F2C228472}" presName="Name17" presStyleLbl="parChTrans1D3" presStyleIdx="1" presStyleCnt="3"/>
      <dgm:spPr/>
      <dgm:t>
        <a:bodyPr/>
        <a:lstStyle/>
        <a:p>
          <a:endParaRPr lang="fr-FR"/>
        </a:p>
      </dgm:t>
    </dgm:pt>
    <dgm:pt modelId="{393B0413-242F-4A65-988D-4C61F0DB396D}" type="pres">
      <dgm:prSet presAssocID="{CFA4FF57-7ABA-4326-82B8-9E07B012A862}" presName="hierRoot3" presStyleCnt="0"/>
      <dgm:spPr/>
    </dgm:pt>
    <dgm:pt modelId="{A70A90C1-0830-427E-A6EA-D7CC54B20F12}" type="pres">
      <dgm:prSet presAssocID="{CFA4FF57-7ABA-4326-82B8-9E07B012A862}" presName="composite3" presStyleCnt="0"/>
      <dgm:spPr/>
    </dgm:pt>
    <dgm:pt modelId="{E6E7B107-E0D9-4950-B577-B999C1520F07}" type="pres">
      <dgm:prSet presAssocID="{CFA4FF57-7ABA-4326-82B8-9E07B012A862}" presName="background3" presStyleLbl="node3" presStyleIdx="1" presStyleCnt="3"/>
      <dgm:spPr/>
      <dgm:t>
        <a:bodyPr/>
        <a:lstStyle/>
        <a:p>
          <a:endParaRPr lang="en-US"/>
        </a:p>
      </dgm:t>
    </dgm:pt>
    <dgm:pt modelId="{5ADA8A6F-EB79-4668-A354-F169C31E9B47}" type="pres">
      <dgm:prSet presAssocID="{CFA4FF57-7ABA-4326-82B8-9E07B012A86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5CF35F-EF92-4A2E-BDBF-06D27D2B821A}" type="pres">
      <dgm:prSet presAssocID="{CFA4FF57-7ABA-4326-82B8-9E07B012A862}" presName="hierChild4" presStyleCnt="0"/>
      <dgm:spPr/>
    </dgm:pt>
    <dgm:pt modelId="{CFC7BFFE-379C-44D0-AB90-2F3239566E0E}" type="pres">
      <dgm:prSet presAssocID="{81A41B47-E2FE-4E85-9917-928C43082FDF}" presName="Name10" presStyleLbl="parChTrans1D2" presStyleIdx="1" presStyleCnt="2"/>
      <dgm:spPr/>
      <dgm:t>
        <a:bodyPr/>
        <a:lstStyle/>
        <a:p>
          <a:endParaRPr lang="fr-FR"/>
        </a:p>
      </dgm:t>
    </dgm:pt>
    <dgm:pt modelId="{7D069292-C2C6-4277-B38E-D8EE1DC5BDA3}" type="pres">
      <dgm:prSet presAssocID="{06EEC779-5098-4039-8D69-5D95C0E5FC16}" presName="hierRoot2" presStyleCnt="0"/>
      <dgm:spPr/>
    </dgm:pt>
    <dgm:pt modelId="{854D3D8B-BBDF-4F1E-890B-5D53C83B7023}" type="pres">
      <dgm:prSet presAssocID="{06EEC779-5098-4039-8D69-5D95C0E5FC16}" presName="composite2" presStyleCnt="0"/>
      <dgm:spPr/>
    </dgm:pt>
    <dgm:pt modelId="{6FF3FC38-F01C-4DAE-9C34-3832DD067AD3}" type="pres">
      <dgm:prSet presAssocID="{06EEC779-5098-4039-8D69-5D95C0E5FC16}" presName="background2" presStyleLbl="node2" presStyleIdx="1" presStyleCnt="2"/>
      <dgm:spPr/>
      <dgm:t>
        <a:bodyPr/>
        <a:lstStyle/>
        <a:p>
          <a:endParaRPr lang="en-US"/>
        </a:p>
      </dgm:t>
    </dgm:pt>
    <dgm:pt modelId="{57A437E1-11DB-45B1-9CA7-0029939DA5BD}" type="pres">
      <dgm:prSet presAssocID="{06EEC779-5098-4039-8D69-5D95C0E5FC1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65EBEB-8A65-4C26-A28C-33505AC20BAF}" type="pres">
      <dgm:prSet presAssocID="{06EEC779-5098-4039-8D69-5D95C0E5FC16}" presName="hierChild3" presStyleCnt="0"/>
      <dgm:spPr/>
    </dgm:pt>
    <dgm:pt modelId="{748F9541-1EC4-4168-8A2A-6683F402C7D2}" type="pres">
      <dgm:prSet presAssocID="{89EF673F-CCD1-47C1-818A-2250A1A862B8}" presName="Name17" presStyleLbl="parChTrans1D3" presStyleIdx="2" presStyleCnt="3"/>
      <dgm:spPr/>
      <dgm:t>
        <a:bodyPr/>
        <a:lstStyle/>
        <a:p>
          <a:endParaRPr lang="fr-FR"/>
        </a:p>
      </dgm:t>
    </dgm:pt>
    <dgm:pt modelId="{469F6EA3-F17A-49EB-AD47-CCB4D5280039}" type="pres">
      <dgm:prSet presAssocID="{5C00C939-D45B-4932-B42F-D56A9D2FACFA}" presName="hierRoot3" presStyleCnt="0"/>
      <dgm:spPr/>
    </dgm:pt>
    <dgm:pt modelId="{EF2696E2-0CA3-4766-9FFE-F9F0DE93AD1B}" type="pres">
      <dgm:prSet presAssocID="{5C00C939-D45B-4932-B42F-D56A9D2FACFA}" presName="composite3" presStyleCnt="0"/>
      <dgm:spPr/>
    </dgm:pt>
    <dgm:pt modelId="{A2BBCEBE-EDFC-4AB2-8583-93F944B12705}" type="pres">
      <dgm:prSet presAssocID="{5C00C939-D45B-4932-B42F-D56A9D2FACFA}" presName="background3" presStyleLbl="node3" presStyleIdx="2" presStyleCnt="3"/>
      <dgm:spPr/>
      <dgm:t>
        <a:bodyPr/>
        <a:lstStyle/>
        <a:p>
          <a:endParaRPr lang="en-US"/>
        </a:p>
      </dgm:t>
    </dgm:pt>
    <dgm:pt modelId="{828F2785-0496-45F1-89D6-A52A63CCD5BE}" type="pres">
      <dgm:prSet presAssocID="{5C00C939-D45B-4932-B42F-D56A9D2FACF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DEBFA3-7948-4C49-9691-067AECD82678}" type="pres">
      <dgm:prSet presAssocID="{5C00C939-D45B-4932-B42F-D56A9D2FACFA}" presName="hierChild4" presStyleCnt="0"/>
      <dgm:spPr/>
    </dgm:pt>
  </dgm:ptLst>
  <dgm:cxnLst>
    <dgm:cxn modelId="{A04D7FEB-7999-7B47-80E0-82B2A465C3BE}" type="presOf" srcId="{CFA4FF57-7ABA-4326-82B8-9E07B012A862}" destId="{5ADA8A6F-EB79-4668-A354-F169C31E9B47}" srcOrd="0" destOrd="0" presId="urn:microsoft.com/office/officeart/2005/8/layout/hierarchy1"/>
    <dgm:cxn modelId="{AD095509-2309-4A81-B681-20DB2ED736EB}" srcId="{D06C2E7D-C243-4F17-8DEA-D5F0E0CC45B6}" destId="{9B940AC7-1145-4F1C-8594-4D6F7B0E92ED}" srcOrd="0" destOrd="0" parTransId="{E864E983-75BE-4A71-807D-F8A0887B50FE}" sibTransId="{BDC5715A-DB53-4824-88E6-0D577696D0A0}"/>
    <dgm:cxn modelId="{3D5238DB-7BCA-4F79-B8B5-2898B1AFE728}" srcId="{C8EAAB3D-FAE5-4F5A-BEAB-83EE84D7C596}" destId="{D06C2E7D-C243-4F17-8DEA-D5F0E0CC45B6}" srcOrd="0" destOrd="0" parTransId="{CDFBD67E-86BF-4CD6-93F5-2BCED9755698}" sibTransId="{94AFB83D-1E04-43C7-91E2-C5F919F51195}"/>
    <dgm:cxn modelId="{6E13DF10-AB23-CC41-8EDF-413B4B658D9D}" type="presOf" srcId="{9B940AC7-1145-4F1C-8594-4D6F7B0E92ED}" destId="{00D98C8A-F4D2-465C-BD7A-F54B3557DE3E}" srcOrd="0" destOrd="0" presId="urn:microsoft.com/office/officeart/2005/8/layout/hierarchy1"/>
    <dgm:cxn modelId="{CA78F271-D62C-44E0-850D-6C0BC8200CC8}" srcId="{C8EAAB3D-FAE5-4F5A-BEAB-83EE84D7C596}" destId="{06EEC779-5098-4039-8D69-5D95C0E5FC16}" srcOrd="1" destOrd="0" parTransId="{81A41B47-E2FE-4E85-9917-928C43082FDF}" sibTransId="{C5D1BF4A-F7A3-420F-8A21-48B7C1EAEF4C}"/>
    <dgm:cxn modelId="{91DB7DF3-EC26-7E4A-B928-FB89617EEA16}" type="presOf" srcId="{89EF673F-CCD1-47C1-818A-2250A1A862B8}" destId="{748F9541-1EC4-4168-8A2A-6683F402C7D2}" srcOrd="0" destOrd="0" presId="urn:microsoft.com/office/officeart/2005/8/layout/hierarchy1"/>
    <dgm:cxn modelId="{349D4A10-2739-2047-81C4-664AA635CAE3}" type="presOf" srcId="{E864E983-75BE-4A71-807D-F8A0887B50FE}" destId="{2AD75E5E-C6DF-452A-B4C6-B0E917FC9B7A}" srcOrd="0" destOrd="0" presId="urn:microsoft.com/office/officeart/2005/8/layout/hierarchy1"/>
    <dgm:cxn modelId="{AFAA471B-90E2-0C45-B0CA-788922415F51}" type="presOf" srcId="{CDFBD67E-86BF-4CD6-93F5-2BCED9755698}" destId="{DC708042-2EA0-4C6B-8264-7BBB864FC392}" srcOrd="0" destOrd="0" presId="urn:microsoft.com/office/officeart/2005/8/layout/hierarchy1"/>
    <dgm:cxn modelId="{D25D322E-BB9F-AF4A-B9C6-70CC69B42163}" type="presOf" srcId="{D06C2E7D-C243-4F17-8DEA-D5F0E0CC45B6}" destId="{573E19A8-7240-4B60-B445-D31748D840E5}" srcOrd="0" destOrd="0" presId="urn:microsoft.com/office/officeart/2005/8/layout/hierarchy1"/>
    <dgm:cxn modelId="{7CBFBBCF-1427-0346-A357-A18F76C3FEBE}" type="presOf" srcId="{06EEC779-5098-4039-8D69-5D95C0E5FC16}" destId="{57A437E1-11DB-45B1-9CA7-0029939DA5BD}" srcOrd="0" destOrd="0" presId="urn:microsoft.com/office/officeart/2005/8/layout/hierarchy1"/>
    <dgm:cxn modelId="{1981DA04-7249-3B49-8F47-9DA7152D5E7E}" type="presOf" srcId="{BE018F40-330A-45AC-A70A-959F2C228472}" destId="{CF37B129-E1DB-48BC-B395-93E85AEEE70A}" srcOrd="0" destOrd="0" presId="urn:microsoft.com/office/officeart/2005/8/layout/hierarchy1"/>
    <dgm:cxn modelId="{8BCB3E31-E7B2-4A00-A650-80030A77EBFF}" srcId="{188F4703-372D-4645-922F-63BF5F9C08E9}" destId="{C8EAAB3D-FAE5-4F5A-BEAB-83EE84D7C596}" srcOrd="0" destOrd="0" parTransId="{77530692-0B09-4405-B22E-022D326FFFA0}" sibTransId="{1D64C899-56B3-4423-A1E2-CAF8BF5602D4}"/>
    <dgm:cxn modelId="{7BC4B0C3-2041-F944-BD30-4C6F712142E8}" type="presOf" srcId="{81A41B47-E2FE-4E85-9917-928C43082FDF}" destId="{CFC7BFFE-379C-44D0-AB90-2F3239566E0E}" srcOrd="0" destOrd="0" presId="urn:microsoft.com/office/officeart/2005/8/layout/hierarchy1"/>
    <dgm:cxn modelId="{E33D4127-22B0-46EF-9A11-A08D6D2C6F47}" srcId="{06EEC779-5098-4039-8D69-5D95C0E5FC16}" destId="{5C00C939-D45B-4932-B42F-D56A9D2FACFA}" srcOrd="0" destOrd="0" parTransId="{89EF673F-CCD1-47C1-818A-2250A1A862B8}" sibTransId="{FCD54326-516C-436D-AC48-39C8F887C596}"/>
    <dgm:cxn modelId="{15451B80-8E2A-4144-9D96-C1CF484258C3}" type="presOf" srcId="{5C00C939-D45B-4932-B42F-D56A9D2FACFA}" destId="{828F2785-0496-45F1-89D6-A52A63CCD5BE}" srcOrd="0" destOrd="0" presId="urn:microsoft.com/office/officeart/2005/8/layout/hierarchy1"/>
    <dgm:cxn modelId="{65EA8C86-E89B-7747-8816-4280D074E716}" type="presOf" srcId="{C8EAAB3D-FAE5-4F5A-BEAB-83EE84D7C596}" destId="{9B1A84C9-95BF-4CE9-9682-27D5394BF228}" srcOrd="0" destOrd="0" presId="urn:microsoft.com/office/officeart/2005/8/layout/hierarchy1"/>
    <dgm:cxn modelId="{DBD09D1E-9976-D149-B7E6-2144C80323C2}" type="presOf" srcId="{188F4703-372D-4645-922F-63BF5F9C08E9}" destId="{7D5F8D75-6687-4387-9A17-E009701CFC5E}" srcOrd="0" destOrd="0" presId="urn:microsoft.com/office/officeart/2005/8/layout/hierarchy1"/>
    <dgm:cxn modelId="{FAA8FD2D-42DD-4B53-911E-A8971F5ADD4E}" srcId="{D06C2E7D-C243-4F17-8DEA-D5F0E0CC45B6}" destId="{CFA4FF57-7ABA-4326-82B8-9E07B012A862}" srcOrd="1" destOrd="0" parTransId="{BE018F40-330A-45AC-A70A-959F2C228472}" sibTransId="{0FE82D3B-BCFE-4902-8EAC-0249608C8213}"/>
    <dgm:cxn modelId="{AD3C9052-D149-E24A-A9AF-A7354A7BEEF7}" type="presParOf" srcId="{7D5F8D75-6687-4387-9A17-E009701CFC5E}" destId="{24D66BE1-5C42-4C2A-8A79-6ED8CB569BF0}" srcOrd="0" destOrd="0" presId="urn:microsoft.com/office/officeart/2005/8/layout/hierarchy1"/>
    <dgm:cxn modelId="{3D6B3B21-8E20-0346-AD2C-40EFBDA9967B}" type="presParOf" srcId="{24D66BE1-5C42-4C2A-8A79-6ED8CB569BF0}" destId="{4D74D584-147C-4DA3-A3E6-5D84E6FB50EC}" srcOrd="0" destOrd="0" presId="urn:microsoft.com/office/officeart/2005/8/layout/hierarchy1"/>
    <dgm:cxn modelId="{CB0AA4E9-AEC9-384C-99BA-37E39F51EDD2}" type="presParOf" srcId="{4D74D584-147C-4DA3-A3E6-5D84E6FB50EC}" destId="{D0C6AA77-E7CB-44A9-9A85-3937E791C8D2}" srcOrd="0" destOrd="0" presId="urn:microsoft.com/office/officeart/2005/8/layout/hierarchy1"/>
    <dgm:cxn modelId="{BF04052C-4E9B-994A-A910-DD876F9913C3}" type="presParOf" srcId="{4D74D584-147C-4DA3-A3E6-5D84E6FB50EC}" destId="{9B1A84C9-95BF-4CE9-9682-27D5394BF228}" srcOrd="1" destOrd="0" presId="urn:microsoft.com/office/officeart/2005/8/layout/hierarchy1"/>
    <dgm:cxn modelId="{9B90464A-919D-4C48-97B4-90A5E97BBABB}" type="presParOf" srcId="{24D66BE1-5C42-4C2A-8A79-6ED8CB569BF0}" destId="{FAFD3F56-E2A8-4C74-B840-87ABB9811EEA}" srcOrd="1" destOrd="0" presId="urn:microsoft.com/office/officeart/2005/8/layout/hierarchy1"/>
    <dgm:cxn modelId="{81B9806C-6EDA-0C4D-AA1B-D94DB05885EA}" type="presParOf" srcId="{FAFD3F56-E2A8-4C74-B840-87ABB9811EEA}" destId="{DC708042-2EA0-4C6B-8264-7BBB864FC392}" srcOrd="0" destOrd="0" presId="urn:microsoft.com/office/officeart/2005/8/layout/hierarchy1"/>
    <dgm:cxn modelId="{6F21EC80-0EDC-4A45-8A00-0A610F184A05}" type="presParOf" srcId="{FAFD3F56-E2A8-4C74-B840-87ABB9811EEA}" destId="{FA82B48B-8EB5-42E5-B8A3-77D44841210F}" srcOrd="1" destOrd="0" presId="urn:microsoft.com/office/officeart/2005/8/layout/hierarchy1"/>
    <dgm:cxn modelId="{4684BA4D-D6DE-4544-AE9B-CC1B2484349A}" type="presParOf" srcId="{FA82B48B-8EB5-42E5-B8A3-77D44841210F}" destId="{6EA5B78A-D24D-4165-B8FD-CC5C319EAB48}" srcOrd="0" destOrd="0" presId="urn:microsoft.com/office/officeart/2005/8/layout/hierarchy1"/>
    <dgm:cxn modelId="{4B967752-8AC0-5143-B107-51E1F80C2E44}" type="presParOf" srcId="{6EA5B78A-D24D-4165-B8FD-CC5C319EAB48}" destId="{0D0F6DE4-43F3-4621-92EE-12AC585E12CA}" srcOrd="0" destOrd="0" presId="urn:microsoft.com/office/officeart/2005/8/layout/hierarchy1"/>
    <dgm:cxn modelId="{2C83DF2F-EE76-BF4A-93DC-BBEA3ECDE53E}" type="presParOf" srcId="{6EA5B78A-D24D-4165-B8FD-CC5C319EAB48}" destId="{573E19A8-7240-4B60-B445-D31748D840E5}" srcOrd="1" destOrd="0" presId="urn:microsoft.com/office/officeart/2005/8/layout/hierarchy1"/>
    <dgm:cxn modelId="{934DC112-BFD1-5F4E-BB7C-47E08D769099}" type="presParOf" srcId="{FA82B48B-8EB5-42E5-B8A3-77D44841210F}" destId="{630B6AC8-E234-47EA-BB1C-4B8D80B11CFC}" srcOrd="1" destOrd="0" presId="urn:microsoft.com/office/officeart/2005/8/layout/hierarchy1"/>
    <dgm:cxn modelId="{818398C2-756A-0548-80C3-3CEB14465FBA}" type="presParOf" srcId="{630B6AC8-E234-47EA-BB1C-4B8D80B11CFC}" destId="{2AD75E5E-C6DF-452A-B4C6-B0E917FC9B7A}" srcOrd="0" destOrd="0" presId="urn:microsoft.com/office/officeart/2005/8/layout/hierarchy1"/>
    <dgm:cxn modelId="{28EC788A-4F33-324D-B41B-E43B83FC4310}" type="presParOf" srcId="{630B6AC8-E234-47EA-BB1C-4B8D80B11CFC}" destId="{17B38A47-B485-4ADD-AE7A-D000F8C2CF45}" srcOrd="1" destOrd="0" presId="urn:microsoft.com/office/officeart/2005/8/layout/hierarchy1"/>
    <dgm:cxn modelId="{7D89C650-8C11-D94D-B72D-7DF4F20E3CC6}" type="presParOf" srcId="{17B38A47-B485-4ADD-AE7A-D000F8C2CF45}" destId="{F5DEBFCC-F848-4208-8A44-C30E2795F451}" srcOrd="0" destOrd="0" presId="urn:microsoft.com/office/officeart/2005/8/layout/hierarchy1"/>
    <dgm:cxn modelId="{FB21DBF6-9379-FA4E-8FA7-9BD67BD35D71}" type="presParOf" srcId="{F5DEBFCC-F848-4208-8A44-C30E2795F451}" destId="{235A2ABA-783B-4CA5-AF26-1024EECB215A}" srcOrd="0" destOrd="0" presId="urn:microsoft.com/office/officeart/2005/8/layout/hierarchy1"/>
    <dgm:cxn modelId="{0BFA204A-BD69-1743-8749-E140F2888FF4}" type="presParOf" srcId="{F5DEBFCC-F848-4208-8A44-C30E2795F451}" destId="{00D98C8A-F4D2-465C-BD7A-F54B3557DE3E}" srcOrd="1" destOrd="0" presId="urn:microsoft.com/office/officeart/2005/8/layout/hierarchy1"/>
    <dgm:cxn modelId="{95421567-ECA6-F04B-B0D9-93392E132A74}" type="presParOf" srcId="{17B38A47-B485-4ADD-AE7A-D000F8C2CF45}" destId="{23D7B543-4327-426C-8A91-C4D939441605}" srcOrd="1" destOrd="0" presId="urn:microsoft.com/office/officeart/2005/8/layout/hierarchy1"/>
    <dgm:cxn modelId="{5F12E408-9F54-0C4A-AE73-B409A704E5D6}" type="presParOf" srcId="{630B6AC8-E234-47EA-BB1C-4B8D80B11CFC}" destId="{CF37B129-E1DB-48BC-B395-93E85AEEE70A}" srcOrd="2" destOrd="0" presId="urn:microsoft.com/office/officeart/2005/8/layout/hierarchy1"/>
    <dgm:cxn modelId="{2A63EC0E-BBA5-6449-A4D9-CF88415359BD}" type="presParOf" srcId="{630B6AC8-E234-47EA-BB1C-4B8D80B11CFC}" destId="{393B0413-242F-4A65-988D-4C61F0DB396D}" srcOrd="3" destOrd="0" presId="urn:microsoft.com/office/officeart/2005/8/layout/hierarchy1"/>
    <dgm:cxn modelId="{8A2C4FAF-616D-1147-982E-2676B656EC68}" type="presParOf" srcId="{393B0413-242F-4A65-988D-4C61F0DB396D}" destId="{A70A90C1-0830-427E-A6EA-D7CC54B20F12}" srcOrd="0" destOrd="0" presId="urn:microsoft.com/office/officeart/2005/8/layout/hierarchy1"/>
    <dgm:cxn modelId="{D29467E9-1AE3-4D49-8EDE-A8B03782DAEE}" type="presParOf" srcId="{A70A90C1-0830-427E-A6EA-D7CC54B20F12}" destId="{E6E7B107-E0D9-4950-B577-B999C1520F07}" srcOrd="0" destOrd="0" presId="urn:microsoft.com/office/officeart/2005/8/layout/hierarchy1"/>
    <dgm:cxn modelId="{362CF67C-61DE-8844-A491-988CC8B2A8F3}" type="presParOf" srcId="{A70A90C1-0830-427E-A6EA-D7CC54B20F12}" destId="{5ADA8A6F-EB79-4668-A354-F169C31E9B47}" srcOrd="1" destOrd="0" presId="urn:microsoft.com/office/officeart/2005/8/layout/hierarchy1"/>
    <dgm:cxn modelId="{DD0A49C6-ACC7-0646-ABAE-D1164BCDAADB}" type="presParOf" srcId="{393B0413-242F-4A65-988D-4C61F0DB396D}" destId="{9A5CF35F-EF92-4A2E-BDBF-06D27D2B821A}" srcOrd="1" destOrd="0" presId="urn:microsoft.com/office/officeart/2005/8/layout/hierarchy1"/>
    <dgm:cxn modelId="{92AA2F83-82B0-3143-B96E-8E2EE35D5897}" type="presParOf" srcId="{FAFD3F56-E2A8-4C74-B840-87ABB9811EEA}" destId="{CFC7BFFE-379C-44D0-AB90-2F3239566E0E}" srcOrd="2" destOrd="0" presId="urn:microsoft.com/office/officeart/2005/8/layout/hierarchy1"/>
    <dgm:cxn modelId="{2892F7E1-3EAB-1041-A53A-999B29A375C8}" type="presParOf" srcId="{FAFD3F56-E2A8-4C74-B840-87ABB9811EEA}" destId="{7D069292-C2C6-4277-B38E-D8EE1DC5BDA3}" srcOrd="3" destOrd="0" presId="urn:microsoft.com/office/officeart/2005/8/layout/hierarchy1"/>
    <dgm:cxn modelId="{98220889-07DA-534E-846A-A55D4AEA24E0}" type="presParOf" srcId="{7D069292-C2C6-4277-B38E-D8EE1DC5BDA3}" destId="{854D3D8B-BBDF-4F1E-890B-5D53C83B7023}" srcOrd="0" destOrd="0" presId="urn:microsoft.com/office/officeart/2005/8/layout/hierarchy1"/>
    <dgm:cxn modelId="{36A7E8E1-92BB-C847-9DDE-EF9A5FF6CE7D}" type="presParOf" srcId="{854D3D8B-BBDF-4F1E-890B-5D53C83B7023}" destId="{6FF3FC38-F01C-4DAE-9C34-3832DD067AD3}" srcOrd="0" destOrd="0" presId="urn:microsoft.com/office/officeart/2005/8/layout/hierarchy1"/>
    <dgm:cxn modelId="{5ACB6432-6A56-034D-B5C7-148CEE18E116}" type="presParOf" srcId="{854D3D8B-BBDF-4F1E-890B-5D53C83B7023}" destId="{57A437E1-11DB-45B1-9CA7-0029939DA5BD}" srcOrd="1" destOrd="0" presId="urn:microsoft.com/office/officeart/2005/8/layout/hierarchy1"/>
    <dgm:cxn modelId="{3B718080-943E-9546-B472-01678FA57822}" type="presParOf" srcId="{7D069292-C2C6-4277-B38E-D8EE1DC5BDA3}" destId="{3C65EBEB-8A65-4C26-A28C-33505AC20BAF}" srcOrd="1" destOrd="0" presId="urn:microsoft.com/office/officeart/2005/8/layout/hierarchy1"/>
    <dgm:cxn modelId="{A1BB45F1-65F9-E948-BF4E-D7A65D0E6F7D}" type="presParOf" srcId="{3C65EBEB-8A65-4C26-A28C-33505AC20BAF}" destId="{748F9541-1EC4-4168-8A2A-6683F402C7D2}" srcOrd="0" destOrd="0" presId="urn:microsoft.com/office/officeart/2005/8/layout/hierarchy1"/>
    <dgm:cxn modelId="{30E2FEE8-296F-7647-B764-4BA114F54540}" type="presParOf" srcId="{3C65EBEB-8A65-4C26-A28C-33505AC20BAF}" destId="{469F6EA3-F17A-49EB-AD47-CCB4D5280039}" srcOrd="1" destOrd="0" presId="urn:microsoft.com/office/officeart/2005/8/layout/hierarchy1"/>
    <dgm:cxn modelId="{74E01F5E-5BB1-3146-A593-3C618F151052}" type="presParOf" srcId="{469F6EA3-F17A-49EB-AD47-CCB4D5280039}" destId="{EF2696E2-0CA3-4766-9FFE-F9F0DE93AD1B}" srcOrd="0" destOrd="0" presId="urn:microsoft.com/office/officeart/2005/8/layout/hierarchy1"/>
    <dgm:cxn modelId="{9F0433B3-F55E-B84C-AF45-08DD51972BB0}" type="presParOf" srcId="{EF2696E2-0CA3-4766-9FFE-F9F0DE93AD1B}" destId="{A2BBCEBE-EDFC-4AB2-8583-93F944B12705}" srcOrd="0" destOrd="0" presId="urn:microsoft.com/office/officeart/2005/8/layout/hierarchy1"/>
    <dgm:cxn modelId="{E8A05178-ABB9-454A-BC7C-269283F91E01}" type="presParOf" srcId="{EF2696E2-0CA3-4766-9FFE-F9F0DE93AD1B}" destId="{828F2785-0496-45F1-89D6-A52A63CCD5BE}" srcOrd="1" destOrd="0" presId="urn:microsoft.com/office/officeart/2005/8/layout/hierarchy1"/>
    <dgm:cxn modelId="{30B22D98-EA8B-5C42-B275-62DABAD43DA8}" type="presParOf" srcId="{469F6EA3-F17A-49EB-AD47-CCB4D5280039}" destId="{B8DEBFA3-7948-4C49-9691-067AECD826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8F4703-372D-4645-922F-63BF5F9C08E9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8EAAB3D-FAE5-4F5A-BEAB-83EE84D7C596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fr-FR" sz="1900" dirty="0" err="1" smtClean="0"/>
            <a:t>Overarching</a:t>
          </a:r>
          <a:r>
            <a:rPr lang="fr-FR" sz="1900" dirty="0" smtClean="0"/>
            <a:t> goals &amp; </a:t>
          </a:r>
        </a:p>
        <a:p>
          <a:r>
            <a:rPr lang="fr-FR" sz="1900" dirty="0" err="1" smtClean="0"/>
            <a:t>Qualities</a:t>
          </a:r>
          <a:r>
            <a:rPr lang="fr-FR" sz="1900" dirty="0" smtClean="0"/>
            <a:t> of action</a:t>
          </a:r>
          <a:endParaRPr lang="fr-FR" sz="1900" dirty="0"/>
        </a:p>
      </dgm:t>
    </dgm:pt>
    <dgm:pt modelId="{77530692-0B09-4405-B22E-022D326FFFA0}" type="parTrans" cxnId="{8BCB3E31-E7B2-4A00-A650-80030A77EBFF}">
      <dgm:prSet/>
      <dgm:spPr/>
      <dgm:t>
        <a:bodyPr/>
        <a:lstStyle/>
        <a:p>
          <a:endParaRPr lang="fr-FR"/>
        </a:p>
      </dgm:t>
    </dgm:pt>
    <dgm:pt modelId="{1D64C899-56B3-4423-A1E2-CAF8BF5602D4}" type="sibTrans" cxnId="{8BCB3E31-E7B2-4A00-A650-80030A77EBFF}">
      <dgm:prSet/>
      <dgm:spPr/>
      <dgm:t>
        <a:bodyPr/>
        <a:lstStyle/>
        <a:p>
          <a:endParaRPr lang="fr-FR"/>
        </a:p>
      </dgm:t>
    </dgm:pt>
    <dgm:pt modelId="{D06C2E7D-C243-4F17-8DEA-D5F0E0CC45B6}">
      <dgm:prSet phldrT="[Text]" custT="1"/>
      <dgm:spPr/>
      <dgm:t>
        <a:bodyPr/>
        <a:lstStyle/>
        <a:p>
          <a:r>
            <a:rPr lang="fr-FR" sz="1900" smtClean="0"/>
            <a:t>Specific Goal</a:t>
          </a:r>
          <a:endParaRPr lang="fr-FR" sz="1900" dirty="0"/>
        </a:p>
      </dgm:t>
    </dgm:pt>
    <dgm:pt modelId="{CDFBD67E-86BF-4CD6-93F5-2BCED9755698}" type="parTrans" cxnId="{3D5238DB-7BCA-4F79-B8B5-2898B1AFE728}">
      <dgm:prSet/>
      <dgm:spPr/>
      <dgm:t>
        <a:bodyPr/>
        <a:lstStyle/>
        <a:p>
          <a:endParaRPr lang="fr-FR"/>
        </a:p>
      </dgm:t>
    </dgm:pt>
    <dgm:pt modelId="{94AFB83D-1E04-43C7-91E2-C5F919F51195}" type="sibTrans" cxnId="{3D5238DB-7BCA-4F79-B8B5-2898B1AFE728}">
      <dgm:prSet/>
      <dgm:spPr/>
      <dgm:t>
        <a:bodyPr/>
        <a:lstStyle/>
        <a:p>
          <a:endParaRPr lang="fr-FR"/>
        </a:p>
      </dgm:t>
    </dgm:pt>
    <dgm:pt modelId="{9B940AC7-1145-4F1C-8594-4D6F7B0E92ED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sz="1900" dirty="0" smtClean="0"/>
            <a:t>Action</a:t>
          </a:r>
          <a:endParaRPr lang="fr-FR" sz="1900" dirty="0"/>
        </a:p>
      </dgm:t>
    </dgm:pt>
    <dgm:pt modelId="{E864E983-75BE-4A71-807D-F8A0887B50FE}" type="parTrans" cxnId="{AD095509-2309-4A81-B681-20DB2ED736EB}">
      <dgm:prSet/>
      <dgm:spPr/>
      <dgm:t>
        <a:bodyPr/>
        <a:lstStyle/>
        <a:p>
          <a:endParaRPr lang="fr-FR"/>
        </a:p>
      </dgm:t>
    </dgm:pt>
    <dgm:pt modelId="{BDC5715A-DB53-4824-88E6-0D577696D0A0}" type="sibTrans" cxnId="{AD095509-2309-4A81-B681-20DB2ED736EB}">
      <dgm:prSet/>
      <dgm:spPr/>
      <dgm:t>
        <a:bodyPr/>
        <a:lstStyle/>
        <a:p>
          <a:endParaRPr lang="fr-FR"/>
        </a:p>
      </dgm:t>
    </dgm:pt>
    <dgm:pt modelId="{CFA4FF57-7ABA-4326-82B8-9E07B012A862}">
      <dgm:prSet phldrT="[Text]" custT="1"/>
      <dgm:spPr/>
      <dgm:t>
        <a:bodyPr/>
        <a:lstStyle/>
        <a:p>
          <a:r>
            <a:rPr lang="fr-FR" sz="1900" dirty="0" smtClean="0"/>
            <a:t>Action</a:t>
          </a:r>
          <a:endParaRPr lang="fr-FR" sz="1900" dirty="0"/>
        </a:p>
      </dgm:t>
    </dgm:pt>
    <dgm:pt modelId="{BE018F40-330A-45AC-A70A-959F2C228472}" type="parTrans" cxnId="{FAA8FD2D-42DD-4B53-911E-A8971F5ADD4E}">
      <dgm:prSet/>
      <dgm:spPr/>
      <dgm:t>
        <a:bodyPr/>
        <a:lstStyle/>
        <a:p>
          <a:endParaRPr lang="fr-FR"/>
        </a:p>
      </dgm:t>
    </dgm:pt>
    <dgm:pt modelId="{0FE82D3B-BCFE-4902-8EAC-0249608C8213}" type="sibTrans" cxnId="{FAA8FD2D-42DD-4B53-911E-A8971F5ADD4E}">
      <dgm:prSet/>
      <dgm:spPr/>
      <dgm:t>
        <a:bodyPr/>
        <a:lstStyle/>
        <a:p>
          <a:endParaRPr lang="fr-FR"/>
        </a:p>
      </dgm:t>
    </dgm:pt>
    <dgm:pt modelId="{06EEC779-5098-4039-8D69-5D95C0E5FC16}">
      <dgm:prSet phldrT="[Text]" custT="1"/>
      <dgm:spPr/>
      <dgm:t>
        <a:bodyPr/>
        <a:lstStyle/>
        <a:p>
          <a:r>
            <a:rPr lang="fr-FR" sz="1900" smtClean="0"/>
            <a:t>Specific Goal</a:t>
          </a:r>
          <a:endParaRPr lang="fr-FR" sz="1900" dirty="0"/>
        </a:p>
      </dgm:t>
    </dgm:pt>
    <dgm:pt modelId="{81A41B47-E2FE-4E85-9917-928C43082FDF}" type="parTrans" cxnId="{CA78F271-D62C-44E0-850D-6C0BC8200CC8}">
      <dgm:prSet/>
      <dgm:spPr/>
      <dgm:t>
        <a:bodyPr/>
        <a:lstStyle/>
        <a:p>
          <a:endParaRPr lang="fr-FR"/>
        </a:p>
      </dgm:t>
    </dgm:pt>
    <dgm:pt modelId="{C5D1BF4A-F7A3-420F-8A21-48B7C1EAEF4C}" type="sibTrans" cxnId="{CA78F271-D62C-44E0-850D-6C0BC8200CC8}">
      <dgm:prSet/>
      <dgm:spPr/>
      <dgm:t>
        <a:bodyPr/>
        <a:lstStyle/>
        <a:p>
          <a:endParaRPr lang="fr-FR"/>
        </a:p>
      </dgm:t>
    </dgm:pt>
    <dgm:pt modelId="{5C00C939-D45B-4932-B42F-D56A9D2FACFA}">
      <dgm:prSet phldrT="[Text]" custT="1"/>
      <dgm:spPr/>
      <dgm:t>
        <a:bodyPr/>
        <a:lstStyle/>
        <a:p>
          <a:r>
            <a:rPr lang="fr-FR" sz="1900" dirty="0" smtClean="0"/>
            <a:t>Action</a:t>
          </a:r>
          <a:endParaRPr lang="fr-FR" sz="1900" dirty="0"/>
        </a:p>
      </dgm:t>
    </dgm:pt>
    <dgm:pt modelId="{89EF673F-CCD1-47C1-818A-2250A1A862B8}" type="parTrans" cxnId="{E33D4127-22B0-46EF-9A11-A08D6D2C6F47}">
      <dgm:prSet/>
      <dgm:spPr/>
      <dgm:t>
        <a:bodyPr/>
        <a:lstStyle/>
        <a:p>
          <a:endParaRPr lang="fr-FR"/>
        </a:p>
      </dgm:t>
    </dgm:pt>
    <dgm:pt modelId="{FCD54326-516C-436D-AC48-39C8F887C596}" type="sibTrans" cxnId="{E33D4127-22B0-46EF-9A11-A08D6D2C6F47}">
      <dgm:prSet/>
      <dgm:spPr/>
      <dgm:t>
        <a:bodyPr/>
        <a:lstStyle/>
        <a:p>
          <a:endParaRPr lang="fr-FR"/>
        </a:p>
      </dgm:t>
    </dgm:pt>
    <dgm:pt modelId="{7D5F8D75-6687-4387-9A17-E009701CFC5E}" type="pres">
      <dgm:prSet presAssocID="{188F4703-372D-4645-922F-63BF5F9C08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D66BE1-5C42-4C2A-8A79-6ED8CB569BF0}" type="pres">
      <dgm:prSet presAssocID="{C8EAAB3D-FAE5-4F5A-BEAB-83EE84D7C596}" presName="hierRoot1" presStyleCnt="0"/>
      <dgm:spPr/>
    </dgm:pt>
    <dgm:pt modelId="{4D74D584-147C-4DA3-A3E6-5D84E6FB50EC}" type="pres">
      <dgm:prSet presAssocID="{C8EAAB3D-FAE5-4F5A-BEAB-83EE84D7C596}" presName="composite" presStyleCnt="0"/>
      <dgm:spPr/>
    </dgm:pt>
    <dgm:pt modelId="{D0C6AA77-E7CB-44A9-9A85-3937E791C8D2}" type="pres">
      <dgm:prSet presAssocID="{C8EAAB3D-FAE5-4F5A-BEAB-83EE84D7C596}" presName="background" presStyleLbl="node0" presStyleIdx="0" presStyleCnt="1"/>
      <dgm:spPr/>
      <dgm:t>
        <a:bodyPr/>
        <a:lstStyle/>
        <a:p>
          <a:endParaRPr lang="en-US"/>
        </a:p>
      </dgm:t>
    </dgm:pt>
    <dgm:pt modelId="{9B1A84C9-95BF-4CE9-9682-27D5394BF228}" type="pres">
      <dgm:prSet presAssocID="{C8EAAB3D-FAE5-4F5A-BEAB-83EE84D7C596}" presName="text" presStyleLbl="fgAcc0" presStyleIdx="0" presStyleCnt="1" custScaleX="190988" custScaleY="166509" custLinFactNeighborX="-5560" custLinFactNeighborY="-56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FD3F56-E2A8-4C74-B840-87ABB9811EEA}" type="pres">
      <dgm:prSet presAssocID="{C8EAAB3D-FAE5-4F5A-BEAB-83EE84D7C596}" presName="hierChild2" presStyleCnt="0"/>
      <dgm:spPr/>
    </dgm:pt>
    <dgm:pt modelId="{DC708042-2EA0-4C6B-8264-7BBB864FC392}" type="pres">
      <dgm:prSet presAssocID="{CDFBD67E-86BF-4CD6-93F5-2BCED9755698}" presName="Name10" presStyleLbl="parChTrans1D2" presStyleIdx="0" presStyleCnt="2"/>
      <dgm:spPr/>
      <dgm:t>
        <a:bodyPr/>
        <a:lstStyle/>
        <a:p>
          <a:endParaRPr lang="fr-FR"/>
        </a:p>
      </dgm:t>
    </dgm:pt>
    <dgm:pt modelId="{FA82B48B-8EB5-42E5-B8A3-77D44841210F}" type="pres">
      <dgm:prSet presAssocID="{D06C2E7D-C243-4F17-8DEA-D5F0E0CC45B6}" presName="hierRoot2" presStyleCnt="0"/>
      <dgm:spPr/>
    </dgm:pt>
    <dgm:pt modelId="{6EA5B78A-D24D-4165-B8FD-CC5C319EAB48}" type="pres">
      <dgm:prSet presAssocID="{D06C2E7D-C243-4F17-8DEA-D5F0E0CC45B6}" presName="composite2" presStyleCnt="0"/>
      <dgm:spPr/>
    </dgm:pt>
    <dgm:pt modelId="{0D0F6DE4-43F3-4621-92EE-12AC585E12CA}" type="pres">
      <dgm:prSet presAssocID="{D06C2E7D-C243-4F17-8DEA-D5F0E0CC45B6}" presName="background2" presStyleLbl="node2" presStyleIdx="0" presStyleCnt="2"/>
      <dgm:spPr/>
      <dgm:t>
        <a:bodyPr/>
        <a:lstStyle/>
        <a:p>
          <a:endParaRPr lang="en-US"/>
        </a:p>
      </dgm:t>
    </dgm:pt>
    <dgm:pt modelId="{573E19A8-7240-4B60-B445-D31748D840E5}" type="pres">
      <dgm:prSet presAssocID="{D06C2E7D-C243-4F17-8DEA-D5F0E0CC45B6}" presName="text2" presStyleLbl="fgAcc2" presStyleIdx="0" presStyleCnt="2" custScaleX="1368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30B6AC8-E234-47EA-BB1C-4B8D80B11CFC}" type="pres">
      <dgm:prSet presAssocID="{D06C2E7D-C243-4F17-8DEA-D5F0E0CC45B6}" presName="hierChild3" presStyleCnt="0"/>
      <dgm:spPr/>
    </dgm:pt>
    <dgm:pt modelId="{2AD75E5E-C6DF-452A-B4C6-B0E917FC9B7A}" type="pres">
      <dgm:prSet presAssocID="{E864E983-75BE-4A71-807D-F8A0887B50FE}" presName="Name17" presStyleLbl="parChTrans1D3" presStyleIdx="0" presStyleCnt="3"/>
      <dgm:spPr/>
      <dgm:t>
        <a:bodyPr/>
        <a:lstStyle/>
        <a:p>
          <a:endParaRPr lang="fr-FR"/>
        </a:p>
      </dgm:t>
    </dgm:pt>
    <dgm:pt modelId="{17B38A47-B485-4ADD-AE7A-D000F8C2CF45}" type="pres">
      <dgm:prSet presAssocID="{9B940AC7-1145-4F1C-8594-4D6F7B0E92ED}" presName="hierRoot3" presStyleCnt="0"/>
      <dgm:spPr/>
    </dgm:pt>
    <dgm:pt modelId="{F5DEBFCC-F848-4208-8A44-C30E2795F451}" type="pres">
      <dgm:prSet presAssocID="{9B940AC7-1145-4F1C-8594-4D6F7B0E92ED}" presName="composite3" presStyleCnt="0"/>
      <dgm:spPr/>
    </dgm:pt>
    <dgm:pt modelId="{235A2ABA-783B-4CA5-AF26-1024EECB215A}" type="pres">
      <dgm:prSet presAssocID="{9B940AC7-1145-4F1C-8594-4D6F7B0E92ED}" presName="background3" presStyleLbl="node3" presStyleIdx="0" presStyleCnt="3"/>
      <dgm:spPr/>
      <dgm:t>
        <a:bodyPr/>
        <a:lstStyle/>
        <a:p>
          <a:endParaRPr lang="en-US"/>
        </a:p>
      </dgm:t>
    </dgm:pt>
    <dgm:pt modelId="{00D98C8A-F4D2-465C-BD7A-F54B3557DE3E}" type="pres">
      <dgm:prSet presAssocID="{9B940AC7-1145-4F1C-8594-4D6F7B0E92ED}" presName="text3" presStyleLbl="fgAcc3" presStyleIdx="0" presStyleCnt="3" custScaleX="1368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D7B543-4327-426C-8A91-C4D939441605}" type="pres">
      <dgm:prSet presAssocID="{9B940AC7-1145-4F1C-8594-4D6F7B0E92ED}" presName="hierChild4" presStyleCnt="0"/>
      <dgm:spPr/>
    </dgm:pt>
    <dgm:pt modelId="{CF37B129-E1DB-48BC-B395-93E85AEEE70A}" type="pres">
      <dgm:prSet presAssocID="{BE018F40-330A-45AC-A70A-959F2C228472}" presName="Name17" presStyleLbl="parChTrans1D3" presStyleIdx="1" presStyleCnt="3"/>
      <dgm:spPr/>
      <dgm:t>
        <a:bodyPr/>
        <a:lstStyle/>
        <a:p>
          <a:endParaRPr lang="fr-FR"/>
        </a:p>
      </dgm:t>
    </dgm:pt>
    <dgm:pt modelId="{393B0413-242F-4A65-988D-4C61F0DB396D}" type="pres">
      <dgm:prSet presAssocID="{CFA4FF57-7ABA-4326-82B8-9E07B012A862}" presName="hierRoot3" presStyleCnt="0"/>
      <dgm:spPr/>
    </dgm:pt>
    <dgm:pt modelId="{A70A90C1-0830-427E-A6EA-D7CC54B20F12}" type="pres">
      <dgm:prSet presAssocID="{CFA4FF57-7ABA-4326-82B8-9E07B012A862}" presName="composite3" presStyleCnt="0"/>
      <dgm:spPr/>
    </dgm:pt>
    <dgm:pt modelId="{E6E7B107-E0D9-4950-B577-B999C1520F07}" type="pres">
      <dgm:prSet presAssocID="{CFA4FF57-7ABA-4326-82B8-9E07B012A862}" presName="background3" presStyleLbl="node3" presStyleIdx="1" presStyleCnt="3"/>
      <dgm:spPr/>
      <dgm:t>
        <a:bodyPr/>
        <a:lstStyle/>
        <a:p>
          <a:endParaRPr lang="en-US"/>
        </a:p>
      </dgm:t>
    </dgm:pt>
    <dgm:pt modelId="{5ADA8A6F-EB79-4668-A354-F169C31E9B47}" type="pres">
      <dgm:prSet presAssocID="{CFA4FF57-7ABA-4326-82B8-9E07B012A862}" presName="text3" presStyleLbl="fgAcc3" presStyleIdx="1" presStyleCnt="3" custScaleX="1368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5CF35F-EF92-4A2E-BDBF-06D27D2B821A}" type="pres">
      <dgm:prSet presAssocID="{CFA4FF57-7ABA-4326-82B8-9E07B012A862}" presName="hierChild4" presStyleCnt="0"/>
      <dgm:spPr/>
    </dgm:pt>
    <dgm:pt modelId="{CFC7BFFE-379C-44D0-AB90-2F3239566E0E}" type="pres">
      <dgm:prSet presAssocID="{81A41B47-E2FE-4E85-9917-928C43082FDF}" presName="Name10" presStyleLbl="parChTrans1D2" presStyleIdx="1" presStyleCnt="2"/>
      <dgm:spPr/>
      <dgm:t>
        <a:bodyPr/>
        <a:lstStyle/>
        <a:p>
          <a:endParaRPr lang="fr-FR"/>
        </a:p>
      </dgm:t>
    </dgm:pt>
    <dgm:pt modelId="{7D069292-C2C6-4277-B38E-D8EE1DC5BDA3}" type="pres">
      <dgm:prSet presAssocID="{06EEC779-5098-4039-8D69-5D95C0E5FC16}" presName="hierRoot2" presStyleCnt="0"/>
      <dgm:spPr/>
    </dgm:pt>
    <dgm:pt modelId="{854D3D8B-BBDF-4F1E-890B-5D53C83B7023}" type="pres">
      <dgm:prSet presAssocID="{06EEC779-5098-4039-8D69-5D95C0E5FC16}" presName="composite2" presStyleCnt="0"/>
      <dgm:spPr/>
    </dgm:pt>
    <dgm:pt modelId="{6FF3FC38-F01C-4DAE-9C34-3832DD067AD3}" type="pres">
      <dgm:prSet presAssocID="{06EEC779-5098-4039-8D69-5D95C0E5FC16}" presName="background2" presStyleLbl="node2" presStyleIdx="1" presStyleCnt="2"/>
      <dgm:spPr/>
      <dgm:t>
        <a:bodyPr/>
        <a:lstStyle/>
        <a:p>
          <a:endParaRPr lang="en-US"/>
        </a:p>
      </dgm:t>
    </dgm:pt>
    <dgm:pt modelId="{57A437E1-11DB-45B1-9CA7-0029939DA5BD}" type="pres">
      <dgm:prSet presAssocID="{06EEC779-5098-4039-8D69-5D95C0E5FC16}" presName="text2" presStyleLbl="fgAcc2" presStyleIdx="1" presStyleCnt="2" custScaleX="1368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65EBEB-8A65-4C26-A28C-33505AC20BAF}" type="pres">
      <dgm:prSet presAssocID="{06EEC779-5098-4039-8D69-5D95C0E5FC16}" presName="hierChild3" presStyleCnt="0"/>
      <dgm:spPr/>
    </dgm:pt>
    <dgm:pt modelId="{748F9541-1EC4-4168-8A2A-6683F402C7D2}" type="pres">
      <dgm:prSet presAssocID="{89EF673F-CCD1-47C1-818A-2250A1A862B8}" presName="Name17" presStyleLbl="parChTrans1D3" presStyleIdx="2" presStyleCnt="3"/>
      <dgm:spPr/>
      <dgm:t>
        <a:bodyPr/>
        <a:lstStyle/>
        <a:p>
          <a:endParaRPr lang="fr-FR"/>
        </a:p>
      </dgm:t>
    </dgm:pt>
    <dgm:pt modelId="{469F6EA3-F17A-49EB-AD47-CCB4D5280039}" type="pres">
      <dgm:prSet presAssocID="{5C00C939-D45B-4932-B42F-D56A9D2FACFA}" presName="hierRoot3" presStyleCnt="0"/>
      <dgm:spPr/>
    </dgm:pt>
    <dgm:pt modelId="{EF2696E2-0CA3-4766-9FFE-F9F0DE93AD1B}" type="pres">
      <dgm:prSet presAssocID="{5C00C939-D45B-4932-B42F-D56A9D2FACFA}" presName="composite3" presStyleCnt="0"/>
      <dgm:spPr/>
    </dgm:pt>
    <dgm:pt modelId="{A2BBCEBE-EDFC-4AB2-8583-93F944B12705}" type="pres">
      <dgm:prSet presAssocID="{5C00C939-D45B-4932-B42F-D56A9D2FACFA}" presName="background3" presStyleLbl="node3" presStyleIdx="2" presStyleCnt="3"/>
      <dgm:spPr/>
      <dgm:t>
        <a:bodyPr/>
        <a:lstStyle/>
        <a:p>
          <a:endParaRPr lang="en-US"/>
        </a:p>
      </dgm:t>
    </dgm:pt>
    <dgm:pt modelId="{828F2785-0496-45F1-89D6-A52A63CCD5BE}" type="pres">
      <dgm:prSet presAssocID="{5C00C939-D45B-4932-B42F-D56A9D2FACFA}" presName="text3" presStyleLbl="fgAcc3" presStyleIdx="2" presStyleCnt="3" custScaleX="1368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DEBFA3-7948-4C49-9691-067AECD82678}" type="pres">
      <dgm:prSet presAssocID="{5C00C939-D45B-4932-B42F-D56A9D2FACFA}" presName="hierChild4" presStyleCnt="0"/>
      <dgm:spPr/>
    </dgm:pt>
  </dgm:ptLst>
  <dgm:cxnLst>
    <dgm:cxn modelId="{1591430A-8F26-2043-8620-26C6939A02D9}" type="presOf" srcId="{CDFBD67E-86BF-4CD6-93F5-2BCED9755698}" destId="{DC708042-2EA0-4C6B-8264-7BBB864FC392}" srcOrd="0" destOrd="0" presId="urn:microsoft.com/office/officeart/2005/8/layout/hierarchy1"/>
    <dgm:cxn modelId="{B8E5B951-7D9F-6340-A360-C4145B053414}" type="presOf" srcId="{9B940AC7-1145-4F1C-8594-4D6F7B0E92ED}" destId="{00D98C8A-F4D2-465C-BD7A-F54B3557DE3E}" srcOrd="0" destOrd="0" presId="urn:microsoft.com/office/officeart/2005/8/layout/hierarchy1"/>
    <dgm:cxn modelId="{FAA8FD2D-42DD-4B53-911E-A8971F5ADD4E}" srcId="{D06C2E7D-C243-4F17-8DEA-D5F0E0CC45B6}" destId="{CFA4FF57-7ABA-4326-82B8-9E07B012A862}" srcOrd="1" destOrd="0" parTransId="{BE018F40-330A-45AC-A70A-959F2C228472}" sibTransId="{0FE82D3B-BCFE-4902-8EAC-0249608C8213}"/>
    <dgm:cxn modelId="{CA78F271-D62C-44E0-850D-6C0BC8200CC8}" srcId="{C8EAAB3D-FAE5-4F5A-BEAB-83EE84D7C596}" destId="{06EEC779-5098-4039-8D69-5D95C0E5FC16}" srcOrd="1" destOrd="0" parTransId="{81A41B47-E2FE-4E85-9917-928C43082FDF}" sibTransId="{C5D1BF4A-F7A3-420F-8A21-48B7C1EAEF4C}"/>
    <dgm:cxn modelId="{CCB98AE7-0F11-2643-929A-5F9C4660DC6A}" type="presOf" srcId="{188F4703-372D-4645-922F-63BF5F9C08E9}" destId="{7D5F8D75-6687-4387-9A17-E009701CFC5E}" srcOrd="0" destOrd="0" presId="urn:microsoft.com/office/officeart/2005/8/layout/hierarchy1"/>
    <dgm:cxn modelId="{C4948371-A83B-BA46-ABE1-1DD8A647C41A}" type="presOf" srcId="{E864E983-75BE-4A71-807D-F8A0887B50FE}" destId="{2AD75E5E-C6DF-452A-B4C6-B0E917FC9B7A}" srcOrd="0" destOrd="0" presId="urn:microsoft.com/office/officeart/2005/8/layout/hierarchy1"/>
    <dgm:cxn modelId="{3D5238DB-7BCA-4F79-B8B5-2898B1AFE728}" srcId="{C8EAAB3D-FAE5-4F5A-BEAB-83EE84D7C596}" destId="{D06C2E7D-C243-4F17-8DEA-D5F0E0CC45B6}" srcOrd="0" destOrd="0" parTransId="{CDFBD67E-86BF-4CD6-93F5-2BCED9755698}" sibTransId="{94AFB83D-1E04-43C7-91E2-C5F919F51195}"/>
    <dgm:cxn modelId="{AD095509-2309-4A81-B681-20DB2ED736EB}" srcId="{D06C2E7D-C243-4F17-8DEA-D5F0E0CC45B6}" destId="{9B940AC7-1145-4F1C-8594-4D6F7B0E92ED}" srcOrd="0" destOrd="0" parTransId="{E864E983-75BE-4A71-807D-F8A0887B50FE}" sibTransId="{BDC5715A-DB53-4824-88E6-0D577696D0A0}"/>
    <dgm:cxn modelId="{99580382-2D4E-AC42-954C-B93E590A34B6}" type="presOf" srcId="{06EEC779-5098-4039-8D69-5D95C0E5FC16}" destId="{57A437E1-11DB-45B1-9CA7-0029939DA5BD}" srcOrd="0" destOrd="0" presId="urn:microsoft.com/office/officeart/2005/8/layout/hierarchy1"/>
    <dgm:cxn modelId="{8BCB3E31-E7B2-4A00-A650-80030A77EBFF}" srcId="{188F4703-372D-4645-922F-63BF5F9C08E9}" destId="{C8EAAB3D-FAE5-4F5A-BEAB-83EE84D7C596}" srcOrd="0" destOrd="0" parTransId="{77530692-0B09-4405-B22E-022D326FFFA0}" sibTransId="{1D64C899-56B3-4423-A1E2-CAF8BF5602D4}"/>
    <dgm:cxn modelId="{5141D7E7-34C5-734F-AB9D-0E0FBB2DC07C}" type="presOf" srcId="{81A41B47-E2FE-4E85-9917-928C43082FDF}" destId="{CFC7BFFE-379C-44D0-AB90-2F3239566E0E}" srcOrd="0" destOrd="0" presId="urn:microsoft.com/office/officeart/2005/8/layout/hierarchy1"/>
    <dgm:cxn modelId="{C3E89430-9567-0343-BE7B-5D00C2C24F5A}" type="presOf" srcId="{5C00C939-D45B-4932-B42F-D56A9D2FACFA}" destId="{828F2785-0496-45F1-89D6-A52A63CCD5BE}" srcOrd="0" destOrd="0" presId="urn:microsoft.com/office/officeart/2005/8/layout/hierarchy1"/>
    <dgm:cxn modelId="{4BB4AF75-DF47-CE41-90F6-A50157E82320}" type="presOf" srcId="{CFA4FF57-7ABA-4326-82B8-9E07B012A862}" destId="{5ADA8A6F-EB79-4668-A354-F169C31E9B47}" srcOrd="0" destOrd="0" presId="urn:microsoft.com/office/officeart/2005/8/layout/hierarchy1"/>
    <dgm:cxn modelId="{25055149-5644-4145-BED4-F5D95271E763}" type="presOf" srcId="{BE018F40-330A-45AC-A70A-959F2C228472}" destId="{CF37B129-E1DB-48BC-B395-93E85AEEE70A}" srcOrd="0" destOrd="0" presId="urn:microsoft.com/office/officeart/2005/8/layout/hierarchy1"/>
    <dgm:cxn modelId="{B9D55046-D831-AD48-8EA6-29C6B9355ACE}" type="presOf" srcId="{C8EAAB3D-FAE5-4F5A-BEAB-83EE84D7C596}" destId="{9B1A84C9-95BF-4CE9-9682-27D5394BF228}" srcOrd="0" destOrd="0" presId="urn:microsoft.com/office/officeart/2005/8/layout/hierarchy1"/>
    <dgm:cxn modelId="{D9467CEC-8994-5C49-B821-6DE9839D5B68}" type="presOf" srcId="{D06C2E7D-C243-4F17-8DEA-D5F0E0CC45B6}" destId="{573E19A8-7240-4B60-B445-D31748D840E5}" srcOrd="0" destOrd="0" presId="urn:microsoft.com/office/officeart/2005/8/layout/hierarchy1"/>
    <dgm:cxn modelId="{90C56EED-3E60-C34A-98F7-087EFD96E1FF}" type="presOf" srcId="{89EF673F-CCD1-47C1-818A-2250A1A862B8}" destId="{748F9541-1EC4-4168-8A2A-6683F402C7D2}" srcOrd="0" destOrd="0" presId="urn:microsoft.com/office/officeart/2005/8/layout/hierarchy1"/>
    <dgm:cxn modelId="{E33D4127-22B0-46EF-9A11-A08D6D2C6F47}" srcId="{06EEC779-5098-4039-8D69-5D95C0E5FC16}" destId="{5C00C939-D45B-4932-B42F-D56A9D2FACFA}" srcOrd="0" destOrd="0" parTransId="{89EF673F-CCD1-47C1-818A-2250A1A862B8}" sibTransId="{FCD54326-516C-436D-AC48-39C8F887C596}"/>
    <dgm:cxn modelId="{79748FCD-4BC4-3045-AB26-28F7F83003BB}" type="presParOf" srcId="{7D5F8D75-6687-4387-9A17-E009701CFC5E}" destId="{24D66BE1-5C42-4C2A-8A79-6ED8CB569BF0}" srcOrd="0" destOrd="0" presId="urn:microsoft.com/office/officeart/2005/8/layout/hierarchy1"/>
    <dgm:cxn modelId="{8C93274B-1F78-6949-843F-3E69DF6346FF}" type="presParOf" srcId="{24D66BE1-5C42-4C2A-8A79-6ED8CB569BF0}" destId="{4D74D584-147C-4DA3-A3E6-5D84E6FB50EC}" srcOrd="0" destOrd="0" presId="urn:microsoft.com/office/officeart/2005/8/layout/hierarchy1"/>
    <dgm:cxn modelId="{36ECDA03-873B-1B4F-A16F-0F9AAF5F48EC}" type="presParOf" srcId="{4D74D584-147C-4DA3-A3E6-5D84E6FB50EC}" destId="{D0C6AA77-E7CB-44A9-9A85-3937E791C8D2}" srcOrd="0" destOrd="0" presId="urn:microsoft.com/office/officeart/2005/8/layout/hierarchy1"/>
    <dgm:cxn modelId="{F35F40FA-0A80-2D4C-A79C-782090C7F18C}" type="presParOf" srcId="{4D74D584-147C-4DA3-A3E6-5D84E6FB50EC}" destId="{9B1A84C9-95BF-4CE9-9682-27D5394BF228}" srcOrd="1" destOrd="0" presId="urn:microsoft.com/office/officeart/2005/8/layout/hierarchy1"/>
    <dgm:cxn modelId="{629815AE-F064-694B-BE66-63487870EAFA}" type="presParOf" srcId="{24D66BE1-5C42-4C2A-8A79-6ED8CB569BF0}" destId="{FAFD3F56-E2A8-4C74-B840-87ABB9811EEA}" srcOrd="1" destOrd="0" presId="urn:microsoft.com/office/officeart/2005/8/layout/hierarchy1"/>
    <dgm:cxn modelId="{8768E0E1-5951-B748-B696-ADF20CC2AD93}" type="presParOf" srcId="{FAFD3F56-E2A8-4C74-B840-87ABB9811EEA}" destId="{DC708042-2EA0-4C6B-8264-7BBB864FC392}" srcOrd="0" destOrd="0" presId="urn:microsoft.com/office/officeart/2005/8/layout/hierarchy1"/>
    <dgm:cxn modelId="{7015D6D2-57B7-D049-AE1D-B4F63E4C26DC}" type="presParOf" srcId="{FAFD3F56-E2A8-4C74-B840-87ABB9811EEA}" destId="{FA82B48B-8EB5-42E5-B8A3-77D44841210F}" srcOrd="1" destOrd="0" presId="urn:microsoft.com/office/officeart/2005/8/layout/hierarchy1"/>
    <dgm:cxn modelId="{3679694A-AB34-654D-AF6D-09B4D3CC4984}" type="presParOf" srcId="{FA82B48B-8EB5-42E5-B8A3-77D44841210F}" destId="{6EA5B78A-D24D-4165-B8FD-CC5C319EAB48}" srcOrd="0" destOrd="0" presId="urn:microsoft.com/office/officeart/2005/8/layout/hierarchy1"/>
    <dgm:cxn modelId="{67C4F7F5-9384-A248-88CD-BE3763CE9B6E}" type="presParOf" srcId="{6EA5B78A-D24D-4165-B8FD-CC5C319EAB48}" destId="{0D0F6DE4-43F3-4621-92EE-12AC585E12CA}" srcOrd="0" destOrd="0" presId="urn:microsoft.com/office/officeart/2005/8/layout/hierarchy1"/>
    <dgm:cxn modelId="{8CDB0896-49BE-7E41-AE91-01EA76C6F524}" type="presParOf" srcId="{6EA5B78A-D24D-4165-B8FD-CC5C319EAB48}" destId="{573E19A8-7240-4B60-B445-D31748D840E5}" srcOrd="1" destOrd="0" presId="urn:microsoft.com/office/officeart/2005/8/layout/hierarchy1"/>
    <dgm:cxn modelId="{43780EE3-C958-5A41-B596-4A5227225E81}" type="presParOf" srcId="{FA82B48B-8EB5-42E5-B8A3-77D44841210F}" destId="{630B6AC8-E234-47EA-BB1C-4B8D80B11CFC}" srcOrd="1" destOrd="0" presId="urn:microsoft.com/office/officeart/2005/8/layout/hierarchy1"/>
    <dgm:cxn modelId="{DA2B6E9E-8E21-5F42-86F8-CAF61274B0BD}" type="presParOf" srcId="{630B6AC8-E234-47EA-BB1C-4B8D80B11CFC}" destId="{2AD75E5E-C6DF-452A-B4C6-B0E917FC9B7A}" srcOrd="0" destOrd="0" presId="urn:microsoft.com/office/officeart/2005/8/layout/hierarchy1"/>
    <dgm:cxn modelId="{DE61715D-A6E0-D644-B25A-AF0266E2B042}" type="presParOf" srcId="{630B6AC8-E234-47EA-BB1C-4B8D80B11CFC}" destId="{17B38A47-B485-4ADD-AE7A-D000F8C2CF45}" srcOrd="1" destOrd="0" presId="urn:microsoft.com/office/officeart/2005/8/layout/hierarchy1"/>
    <dgm:cxn modelId="{BBB33346-7116-A54B-8F5C-32579FCF7C88}" type="presParOf" srcId="{17B38A47-B485-4ADD-AE7A-D000F8C2CF45}" destId="{F5DEBFCC-F848-4208-8A44-C30E2795F451}" srcOrd="0" destOrd="0" presId="urn:microsoft.com/office/officeart/2005/8/layout/hierarchy1"/>
    <dgm:cxn modelId="{BDCD8454-AAF5-9540-A907-B1B806CDE46F}" type="presParOf" srcId="{F5DEBFCC-F848-4208-8A44-C30E2795F451}" destId="{235A2ABA-783B-4CA5-AF26-1024EECB215A}" srcOrd="0" destOrd="0" presId="urn:microsoft.com/office/officeart/2005/8/layout/hierarchy1"/>
    <dgm:cxn modelId="{44CCD9E2-C5F7-DD42-8798-FE30CDC752D6}" type="presParOf" srcId="{F5DEBFCC-F848-4208-8A44-C30E2795F451}" destId="{00D98C8A-F4D2-465C-BD7A-F54B3557DE3E}" srcOrd="1" destOrd="0" presId="urn:microsoft.com/office/officeart/2005/8/layout/hierarchy1"/>
    <dgm:cxn modelId="{24FA55A5-EFEF-3749-9F36-6A3D12076A76}" type="presParOf" srcId="{17B38A47-B485-4ADD-AE7A-D000F8C2CF45}" destId="{23D7B543-4327-426C-8A91-C4D939441605}" srcOrd="1" destOrd="0" presId="urn:microsoft.com/office/officeart/2005/8/layout/hierarchy1"/>
    <dgm:cxn modelId="{75C5C9A5-A78D-4D4A-B713-4758E5D34B67}" type="presParOf" srcId="{630B6AC8-E234-47EA-BB1C-4B8D80B11CFC}" destId="{CF37B129-E1DB-48BC-B395-93E85AEEE70A}" srcOrd="2" destOrd="0" presId="urn:microsoft.com/office/officeart/2005/8/layout/hierarchy1"/>
    <dgm:cxn modelId="{70178D69-A9FB-7544-AC2E-A6209640B91F}" type="presParOf" srcId="{630B6AC8-E234-47EA-BB1C-4B8D80B11CFC}" destId="{393B0413-242F-4A65-988D-4C61F0DB396D}" srcOrd="3" destOrd="0" presId="urn:microsoft.com/office/officeart/2005/8/layout/hierarchy1"/>
    <dgm:cxn modelId="{E8FB32F3-C198-3948-ACDE-81DFA88939D8}" type="presParOf" srcId="{393B0413-242F-4A65-988D-4C61F0DB396D}" destId="{A70A90C1-0830-427E-A6EA-D7CC54B20F12}" srcOrd="0" destOrd="0" presId="urn:microsoft.com/office/officeart/2005/8/layout/hierarchy1"/>
    <dgm:cxn modelId="{D8D700E6-1396-8249-97CB-A8EFAA43E485}" type="presParOf" srcId="{A70A90C1-0830-427E-A6EA-D7CC54B20F12}" destId="{E6E7B107-E0D9-4950-B577-B999C1520F07}" srcOrd="0" destOrd="0" presId="urn:microsoft.com/office/officeart/2005/8/layout/hierarchy1"/>
    <dgm:cxn modelId="{E1D158D7-2F79-6348-8191-FF15A40157CD}" type="presParOf" srcId="{A70A90C1-0830-427E-A6EA-D7CC54B20F12}" destId="{5ADA8A6F-EB79-4668-A354-F169C31E9B47}" srcOrd="1" destOrd="0" presId="urn:microsoft.com/office/officeart/2005/8/layout/hierarchy1"/>
    <dgm:cxn modelId="{FDDD825B-7A98-694B-B344-E33069A6AE74}" type="presParOf" srcId="{393B0413-242F-4A65-988D-4C61F0DB396D}" destId="{9A5CF35F-EF92-4A2E-BDBF-06D27D2B821A}" srcOrd="1" destOrd="0" presId="urn:microsoft.com/office/officeart/2005/8/layout/hierarchy1"/>
    <dgm:cxn modelId="{3DEDA1BF-F6F8-9F42-A5D8-0CB24B22CF4B}" type="presParOf" srcId="{FAFD3F56-E2A8-4C74-B840-87ABB9811EEA}" destId="{CFC7BFFE-379C-44D0-AB90-2F3239566E0E}" srcOrd="2" destOrd="0" presId="urn:microsoft.com/office/officeart/2005/8/layout/hierarchy1"/>
    <dgm:cxn modelId="{1CB3B5A8-3F4D-364F-A19B-6DF4E6E7AD45}" type="presParOf" srcId="{FAFD3F56-E2A8-4C74-B840-87ABB9811EEA}" destId="{7D069292-C2C6-4277-B38E-D8EE1DC5BDA3}" srcOrd="3" destOrd="0" presId="urn:microsoft.com/office/officeart/2005/8/layout/hierarchy1"/>
    <dgm:cxn modelId="{AD15D4A6-1581-CF45-93DC-0CF05FFA6B94}" type="presParOf" srcId="{7D069292-C2C6-4277-B38E-D8EE1DC5BDA3}" destId="{854D3D8B-BBDF-4F1E-890B-5D53C83B7023}" srcOrd="0" destOrd="0" presId="urn:microsoft.com/office/officeart/2005/8/layout/hierarchy1"/>
    <dgm:cxn modelId="{8DE007FA-F277-6D40-915A-B5637E7905B6}" type="presParOf" srcId="{854D3D8B-BBDF-4F1E-890B-5D53C83B7023}" destId="{6FF3FC38-F01C-4DAE-9C34-3832DD067AD3}" srcOrd="0" destOrd="0" presId="urn:microsoft.com/office/officeart/2005/8/layout/hierarchy1"/>
    <dgm:cxn modelId="{DD1D7E32-2FF5-0347-A417-015A0EB00454}" type="presParOf" srcId="{854D3D8B-BBDF-4F1E-890B-5D53C83B7023}" destId="{57A437E1-11DB-45B1-9CA7-0029939DA5BD}" srcOrd="1" destOrd="0" presId="urn:microsoft.com/office/officeart/2005/8/layout/hierarchy1"/>
    <dgm:cxn modelId="{66EE345D-6A12-4147-984E-28D1F3B40BAF}" type="presParOf" srcId="{7D069292-C2C6-4277-B38E-D8EE1DC5BDA3}" destId="{3C65EBEB-8A65-4C26-A28C-33505AC20BAF}" srcOrd="1" destOrd="0" presId="urn:microsoft.com/office/officeart/2005/8/layout/hierarchy1"/>
    <dgm:cxn modelId="{1938F399-7A38-8B4E-8562-1FFF8F9B92E6}" type="presParOf" srcId="{3C65EBEB-8A65-4C26-A28C-33505AC20BAF}" destId="{748F9541-1EC4-4168-8A2A-6683F402C7D2}" srcOrd="0" destOrd="0" presId="urn:microsoft.com/office/officeart/2005/8/layout/hierarchy1"/>
    <dgm:cxn modelId="{A91D2CF2-DBE1-6045-8EAD-38EA257FD812}" type="presParOf" srcId="{3C65EBEB-8A65-4C26-A28C-33505AC20BAF}" destId="{469F6EA3-F17A-49EB-AD47-CCB4D5280039}" srcOrd="1" destOrd="0" presId="urn:microsoft.com/office/officeart/2005/8/layout/hierarchy1"/>
    <dgm:cxn modelId="{8010A080-88A6-F042-8A9F-F41B8C1D4319}" type="presParOf" srcId="{469F6EA3-F17A-49EB-AD47-CCB4D5280039}" destId="{EF2696E2-0CA3-4766-9FFE-F9F0DE93AD1B}" srcOrd="0" destOrd="0" presId="urn:microsoft.com/office/officeart/2005/8/layout/hierarchy1"/>
    <dgm:cxn modelId="{88D64064-98FA-094C-8D9E-A4CB60AB1C71}" type="presParOf" srcId="{EF2696E2-0CA3-4766-9FFE-F9F0DE93AD1B}" destId="{A2BBCEBE-EDFC-4AB2-8583-93F944B12705}" srcOrd="0" destOrd="0" presId="urn:microsoft.com/office/officeart/2005/8/layout/hierarchy1"/>
    <dgm:cxn modelId="{AE95685A-E2D2-F749-9252-71F52157741C}" type="presParOf" srcId="{EF2696E2-0CA3-4766-9FFE-F9F0DE93AD1B}" destId="{828F2785-0496-45F1-89D6-A52A63CCD5BE}" srcOrd="1" destOrd="0" presId="urn:microsoft.com/office/officeart/2005/8/layout/hierarchy1"/>
    <dgm:cxn modelId="{012D2382-2F03-D341-991A-B8B38AFC49C2}" type="presParOf" srcId="{469F6EA3-F17A-49EB-AD47-CCB4D5280039}" destId="{B8DEBFA3-7948-4C49-9691-067AECD826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8F4703-372D-4645-922F-63BF5F9C08E9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8EAAB3D-FAE5-4F5A-BEAB-83EE84D7C596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sz="1400" dirty="0" err="1" smtClean="0"/>
            <a:t>Overarching</a:t>
          </a:r>
          <a:r>
            <a:rPr lang="fr-FR" sz="1400" dirty="0" smtClean="0"/>
            <a:t> goals &amp; </a:t>
          </a:r>
        </a:p>
        <a:p>
          <a:r>
            <a:rPr lang="fr-FR" sz="1400" dirty="0" err="1" smtClean="0"/>
            <a:t>Qualities</a:t>
          </a:r>
          <a:r>
            <a:rPr lang="fr-FR" sz="1400" dirty="0" smtClean="0"/>
            <a:t> of action</a:t>
          </a:r>
          <a:endParaRPr lang="fr-FR" sz="1400" dirty="0"/>
        </a:p>
      </dgm:t>
    </dgm:pt>
    <dgm:pt modelId="{77530692-0B09-4405-B22E-022D326FFFA0}" type="parTrans" cxnId="{8BCB3E31-E7B2-4A00-A650-80030A77EBFF}">
      <dgm:prSet/>
      <dgm:spPr/>
      <dgm:t>
        <a:bodyPr/>
        <a:lstStyle/>
        <a:p>
          <a:endParaRPr lang="fr-FR"/>
        </a:p>
      </dgm:t>
    </dgm:pt>
    <dgm:pt modelId="{1D64C899-56B3-4423-A1E2-CAF8BF5602D4}" type="sibTrans" cxnId="{8BCB3E31-E7B2-4A00-A650-80030A77EBFF}">
      <dgm:prSet/>
      <dgm:spPr/>
      <dgm:t>
        <a:bodyPr/>
        <a:lstStyle/>
        <a:p>
          <a:endParaRPr lang="fr-FR"/>
        </a:p>
      </dgm:t>
    </dgm:pt>
    <dgm:pt modelId="{D06C2E7D-C243-4F17-8DEA-D5F0E0CC45B6}">
      <dgm:prSet phldrT="[Text]" custT="1"/>
      <dgm:spPr/>
      <dgm:t>
        <a:bodyPr/>
        <a:lstStyle/>
        <a:p>
          <a:r>
            <a:rPr lang="fr-FR" sz="1600" smtClean="0"/>
            <a:t>Specific Goal</a:t>
          </a:r>
          <a:endParaRPr lang="fr-FR" sz="1600" dirty="0"/>
        </a:p>
      </dgm:t>
    </dgm:pt>
    <dgm:pt modelId="{CDFBD67E-86BF-4CD6-93F5-2BCED9755698}" type="parTrans" cxnId="{3D5238DB-7BCA-4F79-B8B5-2898B1AFE728}">
      <dgm:prSet/>
      <dgm:spPr/>
      <dgm:t>
        <a:bodyPr/>
        <a:lstStyle/>
        <a:p>
          <a:endParaRPr lang="fr-FR"/>
        </a:p>
      </dgm:t>
    </dgm:pt>
    <dgm:pt modelId="{94AFB83D-1E04-43C7-91E2-C5F919F51195}" type="sibTrans" cxnId="{3D5238DB-7BCA-4F79-B8B5-2898B1AFE728}">
      <dgm:prSet/>
      <dgm:spPr/>
      <dgm:t>
        <a:bodyPr/>
        <a:lstStyle/>
        <a:p>
          <a:endParaRPr lang="fr-FR"/>
        </a:p>
      </dgm:t>
    </dgm:pt>
    <dgm:pt modelId="{9B940AC7-1145-4F1C-8594-4D6F7B0E92ED}">
      <dgm:prSet phldrT="[Text]" custT="1"/>
      <dgm:spPr/>
      <dgm:t>
        <a:bodyPr/>
        <a:lstStyle/>
        <a:p>
          <a:r>
            <a:rPr lang="fr-FR" sz="1600" dirty="0" smtClean="0"/>
            <a:t>Action</a:t>
          </a:r>
          <a:endParaRPr lang="fr-FR" sz="1600" dirty="0"/>
        </a:p>
      </dgm:t>
    </dgm:pt>
    <dgm:pt modelId="{E864E983-75BE-4A71-807D-F8A0887B50FE}" type="parTrans" cxnId="{AD095509-2309-4A81-B681-20DB2ED736EB}">
      <dgm:prSet/>
      <dgm:spPr/>
      <dgm:t>
        <a:bodyPr/>
        <a:lstStyle/>
        <a:p>
          <a:endParaRPr lang="fr-FR"/>
        </a:p>
      </dgm:t>
    </dgm:pt>
    <dgm:pt modelId="{BDC5715A-DB53-4824-88E6-0D577696D0A0}" type="sibTrans" cxnId="{AD095509-2309-4A81-B681-20DB2ED736EB}">
      <dgm:prSet/>
      <dgm:spPr/>
      <dgm:t>
        <a:bodyPr/>
        <a:lstStyle/>
        <a:p>
          <a:endParaRPr lang="fr-FR"/>
        </a:p>
      </dgm:t>
    </dgm:pt>
    <dgm:pt modelId="{CFA4FF57-7ABA-4326-82B8-9E07B012A862}">
      <dgm:prSet phldrT="[Text]" custT="1"/>
      <dgm:spPr/>
      <dgm:t>
        <a:bodyPr/>
        <a:lstStyle/>
        <a:p>
          <a:r>
            <a:rPr lang="fr-FR" sz="1600" dirty="0" smtClean="0"/>
            <a:t>Action</a:t>
          </a:r>
          <a:endParaRPr lang="fr-FR" sz="1600" dirty="0"/>
        </a:p>
      </dgm:t>
    </dgm:pt>
    <dgm:pt modelId="{BE018F40-330A-45AC-A70A-959F2C228472}" type="parTrans" cxnId="{FAA8FD2D-42DD-4B53-911E-A8971F5ADD4E}">
      <dgm:prSet/>
      <dgm:spPr/>
      <dgm:t>
        <a:bodyPr/>
        <a:lstStyle/>
        <a:p>
          <a:endParaRPr lang="fr-FR"/>
        </a:p>
      </dgm:t>
    </dgm:pt>
    <dgm:pt modelId="{0FE82D3B-BCFE-4902-8EAC-0249608C8213}" type="sibTrans" cxnId="{FAA8FD2D-42DD-4B53-911E-A8971F5ADD4E}">
      <dgm:prSet/>
      <dgm:spPr/>
      <dgm:t>
        <a:bodyPr/>
        <a:lstStyle/>
        <a:p>
          <a:endParaRPr lang="fr-FR"/>
        </a:p>
      </dgm:t>
    </dgm:pt>
    <dgm:pt modelId="{06EEC779-5098-4039-8D69-5D95C0E5FC16}">
      <dgm:prSet phldrT="[Text]" custT="1"/>
      <dgm:spPr/>
      <dgm:t>
        <a:bodyPr/>
        <a:lstStyle/>
        <a:p>
          <a:r>
            <a:rPr lang="fr-FR" sz="1600" smtClean="0"/>
            <a:t>Specific Goal</a:t>
          </a:r>
          <a:endParaRPr lang="fr-FR" sz="1600" dirty="0"/>
        </a:p>
      </dgm:t>
    </dgm:pt>
    <dgm:pt modelId="{81A41B47-E2FE-4E85-9917-928C43082FDF}" type="parTrans" cxnId="{CA78F271-D62C-44E0-850D-6C0BC8200CC8}">
      <dgm:prSet/>
      <dgm:spPr/>
      <dgm:t>
        <a:bodyPr/>
        <a:lstStyle/>
        <a:p>
          <a:endParaRPr lang="fr-FR"/>
        </a:p>
      </dgm:t>
    </dgm:pt>
    <dgm:pt modelId="{C5D1BF4A-F7A3-420F-8A21-48B7C1EAEF4C}" type="sibTrans" cxnId="{CA78F271-D62C-44E0-850D-6C0BC8200CC8}">
      <dgm:prSet/>
      <dgm:spPr/>
      <dgm:t>
        <a:bodyPr/>
        <a:lstStyle/>
        <a:p>
          <a:endParaRPr lang="fr-FR"/>
        </a:p>
      </dgm:t>
    </dgm:pt>
    <dgm:pt modelId="{5C00C939-D45B-4932-B42F-D56A9D2FACFA}">
      <dgm:prSet phldrT="[Text]" custT="1"/>
      <dgm:spPr/>
      <dgm:t>
        <a:bodyPr/>
        <a:lstStyle/>
        <a:p>
          <a:r>
            <a:rPr lang="fr-FR" sz="1600" dirty="0" smtClean="0"/>
            <a:t>Action</a:t>
          </a:r>
          <a:endParaRPr lang="fr-FR" sz="1600" dirty="0"/>
        </a:p>
      </dgm:t>
    </dgm:pt>
    <dgm:pt modelId="{89EF673F-CCD1-47C1-818A-2250A1A862B8}" type="parTrans" cxnId="{E33D4127-22B0-46EF-9A11-A08D6D2C6F47}">
      <dgm:prSet/>
      <dgm:spPr/>
      <dgm:t>
        <a:bodyPr/>
        <a:lstStyle/>
        <a:p>
          <a:endParaRPr lang="fr-FR"/>
        </a:p>
      </dgm:t>
    </dgm:pt>
    <dgm:pt modelId="{FCD54326-516C-436D-AC48-39C8F887C596}" type="sibTrans" cxnId="{E33D4127-22B0-46EF-9A11-A08D6D2C6F47}">
      <dgm:prSet/>
      <dgm:spPr/>
      <dgm:t>
        <a:bodyPr/>
        <a:lstStyle/>
        <a:p>
          <a:endParaRPr lang="fr-FR"/>
        </a:p>
      </dgm:t>
    </dgm:pt>
    <dgm:pt modelId="{7D5F8D75-6687-4387-9A17-E009701CFC5E}" type="pres">
      <dgm:prSet presAssocID="{188F4703-372D-4645-922F-63BF5F9C08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D66BE1-5C42-4C2A-8A79-6ED8CB569BF0}" type="pres">
      <dgm:prSet presAssocID="{C8EAAB3D-FAE5-4F5A-BEAB-83EE84D7C596}" presName="hierRoot1" presStyleCnt="0"/>
      <dgm:spPr/>
    </dgm:pt>
    <dgm:pt modelId="{4D74D584-147C-4DA3-A3E6-5D84E6FB50EC}" type="pres">
      <dgm:prSet presAssocID="{C8EAAB3D-FAE5-4F5A-BEAB-83EE84D7C596}" presName="composite" presStyleCnt="0"/>
      <dgm:spPr/>
    </dgm:pt>
    <dgm:pt modelId="{D0C6AA77-E7CB-44A9-9A85-3937E791C8D2}" type="pres">
      <dgm:prSet presAssocID="{C8EAAB3D-FAE5-4F5A-BEAB-83EE84D7C596}" presName="background" presStyleLbl="node0" presStyleIdx="0" presStyleCnt="1"/>
      <dgm:spPr/>
      <dgm:t>
        <a:bodyPr/>
        <a:lstStyle/>
        <a:p>
          <a:endParaRPr lang="en-US"/>
        </a:p>
      </dgm:t>
    </dgm:pt>
    <dgm:pt modelId="{9B1A84C9-95BF-4CE9-9682-27D5394BF228}" type="pres">
      <dgm:prSet presAssocID="{C8EAAB3D-FAE5-4F5A-BEAB-83EE84D7C596}" presName="text" presStyleLbl="fgAcc0" presStyleIdx="0" presStyleCnt="1" custScaleX="139602" custScaleY="140836" custLinFactNeighborX="-5560" custLinFactNeighborY="-56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FD3F56-E2A8-4C74-B840-87ABB9811EEA}" type="pres">
      <dgm:prSet presAssocID="{C8EAAB3D-FAE5-4F5A-BEAB-83EE84D7C596}" presName="hierChild2" presStyleCnt="0"/>
      <dgm:spPr/>
    </dgm:pt>
    <dgm:pt modelId="{DC708042-2EA0-4C6B-8264-7BBB864FC392}" type="pres">
      <dgm:prSet presAssocID="{CDFBD67E-86BF-4CD6-93F5-2BCED9755698}" presName="Name10" presStyleLbl="parChTrans1D2" presStyleIdx="0" presStyleCnt="2"/>
      <dgm:spPr/>
      <dgm:t>
        <a:bodyPr/>
        <a:lstStyle/>
        <a:p>
          <a:endParaRPr lang="fr-FR"/>
        </a:p>
      </dgm:t>
    </dgm:pt>
    <dgm:pt modelId="{FA82B48B-8EB5-42E5-B8A3-77D44841210F}" type="pres">
      <dgm:prSet presAssocID="{D06C2E7D-C243-4F17-8DEA-D5F0E0CC45B6}" presName="hierRoot2" presStyleCnt="0"/>
      <dgm:spPr/>
    </dgm:pt>
    <dgm:pt modelId="{6EA5B78A-D24D-4165-B8FD-CC5C319EAB48}" type="pres">
      <dgm:prSet presAssocID="{D06C2E7D-C243-4F17-8DEA-D5F0E0CC45B6}" presName="composite2" presStyleCnt="0"/>
      <dgm:spPr/>
    </dgm:pt>
    <dgm:pt modelId="{0D0F6DE4-43F3-4621-92EE-12AC585E12CA}" type="pres">
      <dgm:prSet presAssocID="{D06C2E7D-C243-4F17-8DEA-D5F0E0CC45B6}" presName="background2" presStyleLbl="node2" presStyleIdx="0" presStyleCnt="2"/>
      <dgm:spPr/>
      <dgm:t>
        <a:bodyPr/>
        <a:lstStyle/>
        <a:p>
          <a:endParaRPr lang="en-US"/>
        </a:p>
      </dgm:t>
    </dgm:pt>
    <dgm:pt modelId="{573E19A8-7240-4B60-B445-D31748D840E5}" type="pres">
      <dgm:prSet presAssocID="{D06C2E7D-C243-4F17-8DEA-D5F0E0CC45B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30B6AC8-E234-47EA-BB1C-4B8D80B11CFC}" type="pres">
      <dgm:prSet presAssocID="{D06C2E7D-C243-4F17-8DEA-D5F0E0CC45B6}" presName="hierChild3" presStyleCnt="0"/>
      <dgm:spPr/>
    </dgm:pt>
    <dgm:pt modelId="{2AD75E5E-C6DF-452A-B4C6-B0E917FC9B7A}" type="pres">
      <dgm:prSet presAssocID="{E864E983-75BE-4A71-807D-F8A0887B50FE}" presName="Name17" presStyleLbl="parChTrans1D3" presStyleIdx="0" presStyleCnt="3"/>
      <dgm:spPr/>
      <dgm:t>
        <a:bodyPr/>
        <a:lstStyle/>
        <a:p>
          <a:endParaRPr lang="fr-FR"/>
        </a:p>
      </dgm:t>
    </dgm:pt>
    <dgm:pt modelId="{17B38A47-B485-4ADD-AE7A-D000F8C2CF45}" type="pres">
      <dgm:prSet presAssocID="{9B940AC7-1145-4F1C-8594-4D6F7B0E92ED}" presName="hierRoot3" presStyleCnt="0"/>
      <dgm:spPr/>
    </dgm:pt>
    <dgm:pt modelId="{F5DEBFCC-F848-4208-8A44-C30E2795F451}" type="pres">
      <dgm:prSet presAssocID="{9B940AC7-1145-4F1C-8594-4D6F7B0E92ED}" presName="composite3" presStyleCnt="0"/>
      <dgm:spPr/>
    </dgm:pt>
    <dgm:pt modelId="{235A2ABA-783B-4CA5-AF26-1024EECB215A}" type="pres">
      <dgm:prSet presAssocID="{9B940AC7-1145-4F1C-8594-4D6F7B0E92ED}" presName="background3" presStyleLbl="node3" presStyleIdx="0" presStyleCnt="3"/>
      <dgm:spPr/>
      <dgm:t>
        <a:bodyPr/>
        <a:lstStyle/>
        <a:p>
          <a:endParaRPr lang="en-US"/>
        </a:p>
      </dgm:t>
    </dgm:pt>
    <dgm:pt modelId="{00D98C8A-F4D2-465C-BD7A-F54B3557DE3E}" type="pres">
      <dgm:prSet presAssocID="{9B940AC7-1145-4F1C-8594-4D6F7B0E92E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D7B543-4327-426C-8A91-C4D939441605}" type="pres">
      <dgm:prSet presAssocID="{9B940AC7-1145-4F1C-8594-4D6F7B0E92ED}" presName="hierChild4" presStyleCnt="0"/>
      <dgm:spPr/>
    </dgm:pt>
    <dgm:pt modelId="{CF37B129-E1DB-48BC-B395-93E85AEEE70A}" type="pres">
      <dgm:prSet presAssocID="{BE018F40-330A-45AC-A70A-959F2C228472}" presName="Name17" presStyleLbl="parChTrans1D3" presStyleIdx="1" presStyleCnt="3"/>
      <dgm:spPr/>
      <dgm:t>
        <a:bodyPr/>
        <a:lstStyle/>
        <a:p>
          <a:endParaRPr lang="fr-FR"/>
        </a:p>
      </dgm:t>
    </dgm:pt>
    <dgm:pt modelId="{393B0413-242F-4A65-988D-4C61F0DB396D}" type="pres">
      <dgm:prSet presAssocID="{CFA4FF57-7ABA-4326-82B8-9E07B012A862}" presName="hierRoot3" presStyleCnt="0"/>
      <dgm:spPr/>
    </dgm:pt>
    <dgm:pt modelId="{A70A90C1-0830-427E-A6EA-D7CC54B20F12}" type="pres">
      <dgm:prSet presAssocID="{CFA4FF57-7ABA-4326-82B8-9E07B012A862}" presName="composite3" presStyleCnt="0"/>
      <dgm:spPr/>
    </dgm:pt>
    <dgm:pt modelId="{E6E7B107-E0D9-4950-B577-B999C1520F07}" type="pres">
      <dgm:prSet presAssocID="{CFA4FF57-7ABA-4326-82B8-9E07B012A862}" presName="background3" presStyleLbl="node3" presStyleIdx="1" presStyleCnt="3"/>
      <dgm:spPr/>
      <dgm:t>
        <a:bodyPr/>
        <a:lstStyle/>
        <a:p>
          <a:endParaRPr lang="en-US"/>
        </a:p>
      </dgm:t>
    </dgm:pt>
    <dgm:pt modelId="{5ADA8A6F-EB79-4668-A354-F169C31E9B47}" type="pres">
      <dgm:prSet presAssocID="{CFA4FF57-7ABA-4326-82B8-9E07B012A86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5CF35F-EF92-4A2E-BDBF-06D27D2B821A}" type="pres">
      <dgm:prSet presAssocID="{CFA4FF57-7ABA-4326-82B8-9E07B012A862}" presName="hierChild4" presStyleCnt="0"/>
      <dgm:spPr/>
    </dgm:pt>
    <dgm:pt modelId="{CFC7BFFE-379C-44D0-AB90-2F3239566E0E}" type="pres">
      <dgm:prSet presAssocID="{81A41B47-E2FE-4E85-9917-928C43082FDF}" presName="Name10" presStyleLbl="parChTrans1D2" presStyleIdx="1" presStyleCnt="2"/>
      <dgm:spPr/>
      <dgm:t>
        <a:bodyPr/>
        <a:lstStyle/>
        <a:p>
          <a:endParaRPr lang="fr-FR"/>
        </a:p>
      </dgm:t>
    </dgm:pt>
    <dgm:pt modelId="{7D069292-C2C6-4277-B38E-D8EE1DC5BDA3}" type="pres">
      <dgm:prSet presAssocID="{06EEC779-5098-4039-8D69-5D95C0E5FC16}" presName="hierRoot2" presStyleCnt="0"/>
      <dgm:spPr/>
    </dgm:pt>
    <dgm:pt modelId="{854D3D8B-BBDF-4F1E-890B-5D53C83B7023}" type="pres">
      <dgm:prSet presAssocID="{06EEC779-5098-4039-8D69-5D95C0E5FC16}" presName="composite2" presStyleCnt="0"/>
      <dgm:spPr/>
    </dgm:pt>
    <dgm:pt modelId="{6FF3FC38-F01C-4DAE-9C34-3832DD067AD3}" type="pres">
      <dgm:prSet presAssocID="{06EEC779-5098-4039-8D69-5D95C0E5FC16}" presName="background2" presStyleLbl="node2" presStyleIdx="1" presStyleCnt="2"/>
      <dgm:spPr/>
      <dgm:t>
        <a:bodyPr/>
        <a:lstStyle/>
        <a:p>
          <a:endParaRPr lang="en-US"/>
        </a:p>
      </dgm:t>
    </dgm:pt>
    <dgm:pt modelId="{57A437E1-11DB-45B1-9CA7-0029939DA5BD}" type="pres">
      <dgm:prSet presAssocID="{06EEC779-5098-4039-8D69-5D95C0E5FC1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65EBEB-8A65-4C26-A28C-33505AC20BAF}" type="pres">
      <dgm:prSet presAssocID="{06EEC779-5098-4039-8D69-5D95C0E5FC16}" presName="hierChild3" presStyleCnt="0"/>
      <dgm:spPr/>
    </dgm:pt>
    <dgm:pt modelId="{748F9541-1EC4-4168-8A2A-6683F402C7D2}" type="pres">
      <dgm:prSet presAssocID="{89EF673F-CCD1-47C1-818A-2250A1A862B8}" presName="Name17" presStyleLbl="parChTrans1D3" presStyleIdx="2" presStyleCnt="3"/>
      <dgm:spPr/>
      <dgm:t>
        <a:bodyPr/>
        <a:lstStyle/>
        <a:p>
          <a:endParaRPr lang="fr-FR"/>
        </a:p>
      </dgm:t>
    </dgm:pt>
    <dgm:pt modelId="{469F6EA3-F17A-49EB-AD47-CCB4D5280039}" type="pres">
      <dgm:prSet presAssocID="{5C00C939-D45B-4932-B42F-D56A9D2FACFA}" presName="hierRoot3" presStyleCnt="0"/>
      <dgm:spPr/>
    </dgm:pt>
    <dgm:pt modelId="{EF2696E2-0CA3-4766-9FFE-F9F0DE93AD1B}" type="pres">
      <dgm:prSet presAssocID="{5C00C939-D45B-4932-B42F-D56A9D2FACFA}" presName="composite3" presStyleCnt="0"/>
      <dgm:spPr/>
    </dgm:pt>
    <dgm:pt modelId="{A2BBCEBE-EDFC-4AB2-8583-93F944B12705}" type="pres">
      <dgm:prSet presAssocID="{5C00C939-D45B-4932-B42F-D56A9D2FACFA}" presName="background3" presStyleLbl="node3" presStyleIdx="2" presStyleCnt="3"/>
      <dgm:spPr/>
      <dgm:t>
        <a:bodyPr/>
        <a:lstStyle/>
        <a:p>
          <a:endParaRPr lang="en-US"/>
        </a:p>
      </dgm:t>
    </dgm:pt>
    <dgm:pt modelId="{828F2785-0496-45F1-89D6-A52A63CCD5BE}" type="pres">
      <dgm:prSet presAssocID="{5C00C939-D45B-4932-B42F-D56A9D2FACF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DEBFA3-7948-4C49-9691-067AECD82678}" type="pres">
      <dgm:prSet presAssocID="{5C00C939-D45B-4932-B42F-D56A9D2FACFA}" presName="hierChild4" presStyleCnt="0"/>
      <dgm:spPr/>
    </dgm:pt>
  </dgm:ptLst>
  <dgm:cxnLst>
    <dgm:cxn modelId="{CC5D5FDA-F09D-CE4A-A8E3-92193518B67E}" type="presOf" srcId="{5C00C939-D45B-4932-B42F-D56A9D2FACFA}" destId="{828F2785-0496-45F1-89D6-A52A63CCD5BE}" srcOrd="0" destOrd="0" presId="urn:microsoft.com/office/officeart/2005/8/layout/hierarchy1"/>
    <dgm:cxn modelId="{7ECA2FE7-A1B0-8E44-BA42-5B17AC60E282}" type="presOf" srcId="{C8EAAB3D-FAE5-4F5A-BEAB-83EE84D7C596}" destId="{9B1A84C9-95BF-4CE9-9682-27D5394BF228}" srcOrd="0" destOrd="0" presId="urn:microsoft.com/office/officeart/2005/8/layout/hierarchy1"/>
    <dgm:cxn modelId="{FAA8FD2D-42DD-4B53-911E-A8971F5ADD4E}" srcId="{D06C2E7D-C243-4F17-8DEA-D5F0E0CC45B6}" destId="{CFA4FF57-7ABA-4326-82B8-9E07B012A862}" srcOrd="1" destOrd="0" parTransId="{BE018F40-330A-45AC-A70A-959F2C228472}" sibTransId="{0FE82D3B-BCFE-4902-8EAC-0249608C8213}"/>
    <dgm:cxn modelId="{CA78F271-D62C-44E0-850D-6C0BC8200CC8}" srcId="{C8EAAB3D-FAE5-4F5A-BEAB-83EE84D7C596}" destId="{06EEC779-5098-4039-8D69-5D95C0E5FC16}" srcOrd="1" destOrd="0" parTransId="{81A41B47-E2FE-4E85-9917-928C43082FDF}" sibTransId="{C5D1BF4A-F7A3-420F-8A21-48B7C1EAEF4C}"/>
    <dgm:cxn modelId="{3D5238DB-7BCA-4F79-B8B5-2898B1AFE728}" srcId="{C8EAAB3D-FAE5-4F5A-BEAB-83EE84D7C596}" destId="{D06C2E7D-C243-4F17-8DEA-D5F0E0CC45B6}" srcOrd="0" destOrd="0" parTransId="{CDFBD67E-86BF-4CD6-93F5-2BCED9755698}" sibTransId="{94AFB83D-1E04-43C7-91E2-C5F919F51195}"/>
    <dgm:cxn modelId="{AD095509-2309-4A81-B681-20DB2ED736EB}" srcId="{D06C2E7D-C243-4F17-8DEA-D5F0E0CC45B6}" destId="{9B940AC7-1145-4F1C-8594-4D6F7B0E92ED}" srcOrd="0" destOrd="0" parTransId="{E864E983-75BE-4A71-807D-F8A0887B50FE}" sibTransId="{BDC5715A-DB53-4824-88E6-0D577696D0A0}"/>
    <dgm:cxn modelId="{8BCB3E31-E7B2-4A00-A650-80030A77EBFF}" srcId="{188F4703-372D-4645-922F-63BF5F9C08E9}" destId="{C8EAAB3D-FAE5-4F5A-BEAB-83EE84D7C596}" srcOrd="0" destOrd="0" parTransId="{77530692-0B09-4405-B22E-022D326FFFA0}" sibTransId="{1D64C899-56B3-4423-A1E2-CAF8BF5602D4}"/>
    <dgm:cxn modelId="{715A978A-3CAE-5E41-A977-9EFF3E5C5DBC}" type="presOf" srcId="{06EEC779-5098-4039-8D69-5D95C0E5FC16}" destId="{57A437E1-11DB-45B1-9CA7-0029939DA5BD}" srcOrd="0" destOrd="0" presId="urn:microsoft.com/office/officeart/2005/8/layout/hierarchy1"/>
    <dgm:cxn modelId="{67F69460-CE9F-B644-8BB1-89EE80128C34}" type="presOf" srcId="{188F4703-372D-4645-922F-63BF5F9C08E9}" destId="{7D5F8D75-6687-4387-9A17-E009701CFC5E}" srcOrd="0" destOrd="0" presId="urn:microsoft.com/office/officeart/2005/8/layout/hierarchy1"/>
    <dgm:cxn modelId="{96FC3F54-571C-B946-B690-CF295508A7CE}" type="presOf" srcId="{BE018F40-330A-45AC-A70A-959F2C228472}" destId="{CF37B129-E1DB-48BC-B395-93E85AEEE70A}" srcOrd="0" destOrd="0" presId="urn:microsoft.com/office/officeart/2005/8/layout/hierarchy1"/>
    <dgm:cxn modelId="{2E55DC17-7E32-764A-BF34-4801CF1164F9}" type="presOf" srcId="{D06C2E7D-C243-4F17-8DEA-D5F0E0CC45B6}" destId="{573E19A8-7240-4B60-B445-D31748D840E5}" srcOrd="0" destOrd="0" presId="urn:microsoft.com/office/officeart/2005/8/layout/hierarchy1"/>
    <dgm:cxn modelId="{F07CD492-9FD0-074B-B3EA-FECF06348261}" type="presOf" srcId="{89EF673F-CCD1-47C1-818A-2250A1A862B8}" destId="{748F9541-1EC4-4168-8A2A-6683F402C7D2}" srcOrd="0" destOrd="0" presId="urn:microsoft.com/office/officeart/2005/8/layout/hierarchy1"/>
    <dgm:cxn modelId="{C642168B-B164-4444-8C3E-DA549E2B6FFF}" type="presOf" srcId="{CDFBD67E-86BF-4CD6-93F5-2BCED9755698}" destId="{DC708042-2EA0-4C6B-8264-7BBB864FC392}" srcOrd="0" destOrd="0" presId="urn:microsoft.com/office/officeart/2005/8/layout/hierarchy1"/>
    <dgm:cxn modelId="{5BB2DF45-788E-3040-B85D-822E2AC10032}" type="presOf" srcId="{CFA4FF57-7ABA-4326-82B8-9E07B012A862}" destId="{5ADA8A6F-EB79-4668-A354-F169C31E9B47}" srcOrd="0" destOrd="0" presId="urn:microsoft.com/office/officeart/2005/8/layout/hierarchy1"/>
    <dgm:cxn modelId="{52EE41B1-F07F-4F49-B5DE-DBE18BE500E3}" type="presOf" srcId="{9B940AC7-1145-4F1C-8594-4D6F7B0E92ED}" destId="{00D98C8A-F4D2-465C-BD7A-F54B3557DE3E}" srcOrd="0" destOrd="0" presId="urn:microsoft.com/office/officeart/2005/8/layout/hierarchy1"/>
    <dgm:cxn modelId="{E33D4127-22B0-46EF-9A11-A08D6D2C6F47}" srcId="{06EEC779-5098-4039-8D69-5D95C0E5FC16}" destId="{5C00C939-D45B-4932-B42F-D56A9D2FACFA}" srcOrd="0" destOrd="0" parTransId="{89EF673F-CCD1-47C1-818A-2250A1A862B8}" sibTransId="{FCD54326-516C-436D-AC48-39C8F887C596}"/>
    <dgm:cxn modelId="{4C771DA1-CAE0-3E4B-B07C-BF833FE947C9}" type="presOf" srcId="{81A41B47-E2FE-4E85-9917-928C43082FDF}" destId="{CFC7BFFE-379C-44D0-AB90-2F3239566E0E}" srcOrd="0" destOrd="0" presId="urn:microsoft.com/office/officeart/2005/8/layout/hierarchy1"/>
    <dgm:cxn modelId="{E3475477-0811-0847-93B8-E4B273EB7E6C}" type="presOf" srcId="{E864E983-75BE-4A71-807D-F8A0887B50FE}" destId="{2AD75E5E-C6DF-452A-B4C6-B0E917FC9B7A}" srcOrd="0" destOrd="0" presId="urn:microsoft.com/office/officeart/2005/8/layout/hierarchy1"/>
    <dgm:cxn modelId="{F6AC1430-44E8-934F-A2D5-ECBFBC037885}" type="presParOf" srcId="{7D5F8D75-6687-4387-9A17-E009701CFC5E}" destId="{24D66BE1-5C42-4C2A-8A79-6ED8CB569BF0}" srcOrd="0" destOrd="0" presId="urn:microsoft.com/office/officeart/2005/8/layout/hierarchy1"/>
    <dgm:cxn modelId="{FE9BBA58-0168-6A4D-88BA-C9A47F72DE9B}" type="presParOf" srcId="{24D66BE1-5C42-4C2A-8A79-6ED8CB569BF0}" destId="{4D74D584-147C-4DA3-A3E6-5D84E6FB50EC}" srcOrd="0" destOrd="0" presId="urn:microsoft.com/office/officeart/2005/8/layout/hierarchy1"/>
    <dgm:cxn modelId="{573D2726-F846-4E44-8953-982A8FEF08A4}" type="presParOf" srcId="{4D74D584-147C-4DA3-A3E6-5D84E6FB50EC}" destId="{D0C6AA77-E7CB-44A9-9A85-3937E791C8D2}" srcOrd="0" destOrd="0" presId="urn:microsoft.com/office/officeart/2005/8/layout/hierarchy1"/>
    <dgm:cxn modelId="{269DFEBB-7FD9-3B4A-AAA0-842E69ED348D}" type="presParOf" srcId="{4D74D584-147C-4DA3-A3E6-5D84E6FB50EC}" destId="{9B1A84C9-95BF-4CE9-9682-27D5394BF228}" srcOrd="1" destOrd="0" presId="urn:microsoft.com/office/officeart/2005/8/layout/hierarchy1"/>
    <dgm:cxn modelId="{8D65BF04-E814-1643-9BE7-6BFB43BA2CED}" type="presParOf" srcId="{24D66BE1-5C42-4C2A-8A79-6ED8CB569BF0}" destId="{FAFD3F56-E2A8-4C74-B840-87ABB9811EEA}" srcOrd="1" destOrd="0" presId="urn:microsoft.com/office/officeart/2005/8/layout/hierarchy1"/>
    <dgm:cxn modelId="{54E6CD2F-0E65-7D4D-8501-3265DD28F913}" type="presParOf" srcId="{FAFD3F56-E2A8-4C74-B840-87ABB9811EEA}" destId="{DC708042-2EA0-4C6B-8264-7BBB864FC392}" srcOrd="0" destOrd="0" presId="urn:microsoft.com/office/officeart/2005/8/layout/hierarchy1"/>
    <dgm:cxn modelId="{E9A65449-C256-CE44-9D08-64F41BDDDF4B}" type="presParOf" srcId="{FAFD3F56-E2A8-4C74-B840-87ABB9811EEA}" destId="{FA82B48B-8EB5-42E5-B8A3-77D44841210F}" srcOrd="1" destOrd="0" presId="urn:microsoft.com/office/officeart/2005/8/layout/hierarchy1"/>
    <dgm:cxn modelId="{F115C913-CE83-A347-B4F2-71CA719BD8C3}" type="presParOf" srcId="{FA82B48B-8EB5-42E5-B8A3-77D44841210F}" destId="{6EA5B78A-D24D-4165-B8FD-CC5C319EAB48}" srcOrd="0" destOrd="0" presId="urn:microsoft.com/office/officeart/2005/8/layout/hierarchy1"/>
    <dgm:cxn modelId="{DF0AD81A-6929-5044-A347-801F83F2467C}" type="presParOf" srcId="{6EA5B78A-D24D-4165-B8FD-CC5C319EAB48}" destId="{0D0F6DE4-43F3-4621-92EE-12AC585E12CA}" srcOrd="0" destOrd="0" presId="urn:microsoft.com/office/officeart/2005/8/layout/hierarchy1"/>
    <dgm:cxn modelId="{1DEF79B5-72E3-EA4A-8D1E-6124A05C8F5C}" type="presParOf" srcId="{6EA5B78A-D24D-4165-B8FD-CC5C319EAB48}" destId="{573E19A8-7240-4B60-B445-D31748D840E5}" srcOrd="1" destOrd="0" presId="urn:microsoft.com/office/officeart/2005/8/layout/hierarchy1"/>
    <dgm:cxn modelId="{4951E123-DEEE-064F-B43F-2E13B002F7DC}" type="presParOf" srcId="{FA82B48B-8EB5-42E5-B8A3-77D44841210F}" destId="{630B6AC8-E234-47EA-BB1C-4B8D80B11CFC}" srcOrd="1" destOrd="0" presId="urn:microsoft.com/office/officeart/2005/8/layout/hierarchy1"/>
    <dgm:cxn modelId="{32CFA83A-E2D0-A245-A024-23EACAC16A01}" type="presParOf" srcId="{630B6AC8-E234-47EA-BB1C-4B8D80B11CFC}" destId="{2AD75E5E-C6DF-452A-B4C6-B0E917FC9B7A}" srcOrd="0" destOrd="0" presId="urn:microsoft.com/office/officeart/2005/8/layout/hierarchy1"/>
    <dgm:cxn modelId="{F5183520-AC5E-AD4F-9A4C-E44290C2A390}" type="presParOf" srcId="{630B6AC8-E234-47EA-BB1C-4B8D80B11CFC}" destId="{17B38A47-B485-4ADD-AE7A-D000F8C2CF45}" srcOrd="1" destOrd="0" presId="urn:microsoft.com/office/officeart/2005/8/layout/hierarchy1"/>
    <dgm:cxn modelId="{0AF3784D-6D48-0944-80DF-5D76143F6FA6}" type="presParOf" srcId="{17B38A47-B485-4ADD-AE7A-D000F8C2CF45}" destId="{F5DEBFCC-F848-4208-8A44-C30E2795F451}" srcOrd="0" destOrd="0" presId="urn:microsoft.com/office/officeart/2005/8/layout/hierarchy1"/>
    <dgm:cxn modelId="{01650102-4BEB-F242-851D-9FF323C86AF8}" type="presParOf" srcId="{F5DEBFCC-F848-4208-8A44-C30E2795F451}" destId="{235A2ABA-783B-4CA5-AF26-1024EECB215A}" srcOrd="0" destOrd="0" presId="urn:microsoft.com/office/officeart/2005/8/layout/hierarchy1"/>
    <dgm:cxn modelId="{7671BCAD-4EBA-8D47-B004-05459A2F94DB}" type="presParOf" srcId="{F5DEBFCC-F848-4208-8A44-C30E2795F451}" destId="{00D98C8A-F4D2-465C-BD7A-F54B3557DE3E}" srcOrd="1" destOrd="0" presId="urn:microsoft.com/office/officeart/2005/8/layout/hierarchy1"/>
    <dgm:cxn modelId="{E6C1D1A2-76DB-B443-B8E9-B3587EEA5015}" type="presParOf" srcId="{17B38A47-B485-4ADD-AE7A-D000F8C2CF45}" destId="{23D7B543-4327-426C-8A91-C4D939441605}" srcOrd="1" destOrd="0" presId="urn:microsoft.com/office/officeart/2005/8/layout/hierarchy1"/>
    <dgm:cxn modelId="{E32E3E5E-C222-7241-AF9F-A7D0510FFE92}" type="presParOf" srcId="{630B6AC8-E234-47EA-BB1C-4B8D80B11CFC}" destId="{CF37B129-E1DB-48BC-B395-93E85AEEE70A}" srcOrd="2" destOrd="0" presId="urn:microsoft.com/office/officeart/2005/8/layout/hierarchy1"/>
    <dgm:cxn modelId="{CC112981-CED8-A245-90E0-446C8047A828}" type="presParOf" srcId="{630B6AC8-E234-47EA-BB1C-4B8D80B11CFC}" destId="{393B0413-242F-4A65-988D-4C61F0DB396D}" srcOrd="3" destOrd="0" presId="urn:microsoft.com/office/officeart/2005/8/layout/hierarchy1"/>
    <dgm:cxn modelId="{4CD52847-C037-3843-A760-2FE11A617060}" type="presParOf" srcId="{393B0413-242F-4A65-988D-4C61F0DB396D}" destId="{A70A90C1-0830-427E-A6EA-D7CC54B20F12}" srcOrd="0" destOrd="0" presId="urn:microsoft.com/office/officeart/2005/8/layout/hierarchy1"/>
    <dgm:cxn modelId="{FC3428E0-9D7D-C84C-8087-6AB2126D8597}" type="presParOf" srcId="{A70A90C1-0830-427E-A6EA-D7CC54B20F12}" destId="{E6E7B107-E0D9-4950-B577-B999C1520F07}" srcOrd="0" destOrd="0" presId="urn:microsoft.com/office/officeart/2005/8/layout/hierarchy1"/>
    <dgm:cxn modelId="{71C36CA2-12F0-5A44-8FA2-5E8B77AE6223}" type="presParOf" srcId="{A70A90C1-0830-427E-A6EA-D7CC54B20F12}" destId="{5ADA8A6F-EB79-4668-A354-F169C31E9B47}" srcOrd="1" destOrd="0" presId="urn:microsoft.com/office/officeart/2005/8/layout/hierarchy1"/>
    <dgm:cxn modelId="{C792292F-216F-C14D-8416-4D83BC85F6FC}" type="presParOf" srcId="{393B0413-242F-4A65-988D-4C61F0DB396D}" destId="{9A5CF35F-EF92-4A2E-BDBF-06D27D2B821A}" srcOrd="1" destOrd="0" presId="urn:microsoft.com/office/officeart/2005/8/layout/hierarchy1"/>
    <dgm:cxn modelId="{A52BC4B5-8694-A947-9136-689A6AA4DC6F}" type="presParOf" srcId="{FAFD3F56-E2A8-4C74-B840-87ABB9811EEA}" destId="{CFC7BFFE-379C-44D0-AB90-2F3239566E0E}" srcOrd="2" destOrd="0" presId="urn:microsoft.com/office/officeart/2005/8/layout/hierarchy1"/>
    <dgm:cxn modelId="{AEF843DD-5203-F442-8A93-B24A1C41A0D5}" type="presParOf" srcId="{FAFD3F56-E2A8-4C74-B840-87ABB9811EEA}" destId="{7D069292-C2C6-4277-B38E-D8EE1DC5BDA3}" srcOrd="3" destOrd="0" presId="urn:microsoft.com/office/officeart/2005/8/layout/hierarchy1"/>
    <dgm:cxn modelId="{3F4299E0-DAC2-EC41-8445-F1CE83D53015}" type="presParOf" srcId="{7D069292-C2C6-4277-B38E-D8EE1DC5BDA3}" destId="{854D3D8B-BBDF-4F1E-890B-5D53C83B7023}" srcOrd="0" destOrd="0" presId="urn:microsoft.com/office/officeart/2005/8/layout/hierarchy1"/>
    <dgm:cxn modelId="{C73DE2B1-6B17-9545-8D5B-E5F5BF6A4AA5}" type="presParOf" srcId="{854D3D8B-BBDF-4F1E-890B-5D53C83B7023}" destId="{6FF3FC38-F01C-4DAE-9C34-3832DD067AD3}" srcOrd="0" destOrd="0" presId="urn:microsoft.com/office/officeart/2005/8/layout/hierarchy1"/>
    <dgm:cxn modelId="{78FD967E-8955-F34A-BDB8-6E4593B76A5F}" type="presParOf" srcId="{854D3D8B-BBDF-4F1E-890B-5D53C83B7023}" destId="{57A437E1-11DB-45B1-9CA7-0029939DA5BD}" srcOrd="1" destOrd="0" presId="urn:microsoft.com/office/officeart/2005/8/layout/hierarchy1"/>
    <dgm:cxn modelId="{CA715CA7-620A-C241-A810-2DAAB6D5E598}" type="presParOf" srcId="{7D069292-C2C6-4277-B38E-D8EE1DC5BDA3}" destId="{3C65EBEB-8A65-4C26-A28C-33505AC20BAF}" srcOrd="1" destOrd="0" presId="urn:microsoft.com/office/officeart/2005/8/layout/hierarchy1"/>
    <dgm:cxn modelId="{404944A9-344E-1845-A44D-DB9DEF7990EF}" type="presParOf" srcId="{3C65EBEB-8A65-4C26-A28C-33505AC20BAF}" destId="{748F9541-1EC4-4168-8A2A-6683F402C7D2}" srcOrd="0" destOrd="0" presId="urn:microsoft.com/office/officeart/2005/8/layout/hierarchy1"/>
    <dgm:cxn modelId="{CB671C1B-15E4-384F-88FD-D7FD183F6856}" type="presParOf" srcId="{3C65EBEB-8A65-4C26-A28C-33505AC20BAF}" destId="{469F6EA3-F17A-49EB-AD47-CCB4D5280039}" srcOrd="1" destOrd="0" presId="urn:microsoft.com/office/officeart/2005/8/layout/hierarchy1"/>
    <dgm:cxn modelId="{9284CC60-F954-7244-B21D-7D11A226581D}" type="presParOf" srcId="{469F6EA3-F17A-49EB-AD47-CCB4D5280039}" destId="{EF2696E2-0CA3-4766-9FFE-F9F0DE93AD1B}" srcOrd="0" destOrd="0" presId="urn:microsoft.com/office/officeart/2005/8/layout/hierarchy1"/>
    <dgm:cxn modelId="{8E7DF444-6CAA-D94A-B7AC-EDC81610CA18}" type="presParOf" srcId="{EF2696E2-0CA3-4766-9FFE-F9F0DE93AD1B}" destId="{A2BBCEBE-EDFC-4AB2-8583-93F944B12705}" srcOrd="0" destOrd="0" presId="urn:microsoft.com/office/officeart/2005/8/layout/hierarchy1"/>
    <dgm:cxn modelId="{3F2454EC-FDCC-EA4B-A5BB-E9C0879AEEBD}" type="presParOf" srcId="{EF2696E2-0CA3-4766-9FFE-F9F0DE93AD1B}" destId="{828F2785-0496-45F1-89D6-A52A63CCD5BE}" srcOrd="1" destOrd="0" presId="urn:microsoft.com/office/officeart/2005/8/layout/hierarchy1"/>
    <dgm:cxn modelId="{A48A7209-383D-4A47-9F53-5C06ECAB82B2}" type="presParOf" srcId="{469F6EA3-F17A-49EB-AD47-CCB4D5280039}" destId="{B8DEBFA3-7948-4C49-9691-067AECD826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8F4703-372D-4645-922F-63BF5F9C08E9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8EAAB3D-FAE5-4F5A-BEAB-83EE84D7C596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sz="1400" dirty="0" err="1" smtClean="0"/>
            <a:t>Overarching</a:t>
          </a:r>
          <a:r>
            <a:rPr lang="fr-FR" sz="1400" dirty="0" smtClean="0"/>
            <a:t> goals &amp; </a:t>
          </a:r>
        </a:p>
        <a:p>
          <a:r>
            <a:rPr lang="fr-FR" sz="1400" dirty="0" err="1" smtClean="0"/>
            <a:t>Qualities</a:t>
          </a:r>
          <a:r>
            <a:rPr lang="fr-FR" sz="1400" dirty="0" smtClean="0"/>
            <a:t> of action</a:t>
          </a:r>
          <a:endParaRPr lang="fr-FR" sz="1400" dirty="0"/>
        </a:p>
      </dgm:t>
    </dgm:pt>
    <dgm:pt modelId="{77530692-0B09-4405-B22E-022D326FFFA0}" type="parTrans" cxnId="{8BCB3E31-E7B2-4A00-A650-80030A77EBFF}">
      <dgm:prSet/>
      <dgm:spPr/>
      <dgm:t>
        <a:bodyPr/>
        <a:lstStyle/>
        <a:p>
          <a:endParaRPr lang="fr-FR"/>
        </a:p>
      </dgm:t>
    </dgm:pt>
    <dgm:pt modelId="{1D64C899-56B3-4423-A1E2-CAF8BF5602D4}" type="sibTrans" cxnId="{8BCB3E31-E7B2-4A00-A650-80030A77EBFF}">
      <dgm:prSet/>
      <dgm:spPr/>
      <dgm:t>
        <a:bodyPr/>
        <a:lstStyle/>
        <a:p>
          <a:endParaRPr lang="fr-FR"/>
        </a:p>
      </dgm:t>
    </dgm:pt>
    <dgm:pt modelId="{D06C2E7D-C243-4F17-8DEA-D5F0E0CC45B6}">
      <dgm:prSet phldrT="[Text]" custT="1"/>
      <dgm:spPr/>
      <dgm:t>
        <a:bodyPr/>
        <a:lstStyle/>
        <a:p>
          <a:r>
            <a:rPr lang="fr-FR" sz="1600" smtClean="0"/>
            <a:t>Specific Goal</a:t>
          </a:r>
          <a:endParaRPr lang="fr-FR" sz="1600" dirty="0"/>
        </a:p>
      </dgm:t>
    </dgm:pt>
    <dgm:pt modelId="{CDFBD67E-86BF-4CD6-93F5-2BCED9755698}" type="parTrans" cxnId="{3D5238DB-7BCA-4F79-B8B5-2898B1AFE728}">
      <dgm:prSet/>
      <dgm:spPr/>
      <dgm:t>
        <a:bodyPr/>
        <a:lstStyle/>
        <a:p>
          <a:endParaRPr lang="fr-FR"/>
        </a:p>
      </dgm:t>
    </dgm:pt>
    <dgm:pt modelId="{94AFB83D-1E04-43C7-91E2-C5F919F51195}" type="sibTrans" cxnId="{3D5238DB-7BCA-4F79-B8B5-2898B1AFE728}">
      <dgm:prSet/>
      <dgm:spPr/>
      <dgm:t>
        <a:bodyPr/>
        <a:lstStyle/>
        <a:p>
          <a:endParaRPr lang="fr-FR"/>
        </a:p>
      </dgm:t>
    </dgm:pt>
    <dgm:pt modelId="{9B940AC7-1145-4F1C-8594-4D6F7B0E92ED}">
      <dgm:prSet phldrT="[Text]" custT="1"/>
      <dgm:spPr/>
      <dgm:t>
        <a:bodyPr/>
        <a:lstStyle/>
        <a:p>
          <a:r>
            <a:rPr lang="fr-FR" sz="1600" dirty="0" smtClean="0"/>
            <a:t>Action</a:t>
          </a:r>
          <a:endParaRPr lang="fr-FR" sz="1600" dirty="0"/>
        </a:p>
      </dgm:t>
    </dgm:pt>
    <dgm:pt modelId="{E864E983-75BE-4A71-807D-F8A0887B50FE}" type="parTrans" cxnId="{AD095509-2309-4A81-B681-20DB2ED736EB}">
      <dgm:prSet/>
      <dgm:spPr/>
      <dgm:t>
        <a:bodyPr/>
        <a:lstStyle/>
        <a:p>
          <a:endParaRPr lang="fr-FR"/>
        </a:p>
      </dgm:t>
    </dgm:pt>
    <dgm:pt modelId="{BDC5715A-DB53-4824-88E6-0D577696D0A0}" type="sibTrans" cxnId="{AD095509-2309-4A81-B681-20DB2ED736EB}">
      <dgm:prSet/>
      <dgm:spPr/>
      <dgm:t>
        <a:bodyPr/>
        <a:lstStyle/>
        <a:p>
          <a:endParaRPr lang="fr-FR"/>
        </a:p>
      </dgm:t>
    </dgm:pt>
    <dgm:pt modelId="{CFA4FF57-7ABA-4326-82B8-9E07B012A862}">
      <dgm:prSet phldrT="[Text]" custT="1"/>
      <dgm:spPr/>
      <dgm:t>
        <a:bodyPr/>
        <a:lstStyle/>
        <a:p>
          <a:r>
            <a:rPr lang="fr-FR" sz="1600" dirty="0" smtClean="0"/>
            <a:t>Action</a:t>
          </a:r>
          <a:endParaRPr lang="fr-FR" sz="1600" dirty="0"/>
        </a:p>
      </dgm:t>
    </dgm:pt>
    <dgm:pt modelId="{BE018F40-330A-45AC-A70A-959F2C228472}" type="parTrans" cxnId="{FAA8FD2D-42DD-4B53-911E-A8971F5ADD4E}">
      <dgm:prSet/>
      <dgm:spPr/>
      <dgm:t>
        <a:bodyPr/>
        <a:lstStyle/>
        <a:p>
          <a:endParaRPr lang="fr-FR"/>
        </a:p>
      </dgm:t>
    </dgm:pt>
    <dgm:pt modelId="{0FE82D3B-BCFE-4902-8EAC-0249608C8213}" type="sibTrans" cxnId="{FAA8FD2D-42DD-4B53-911E-A8971F5ADD4E}">
      <dgm:prSet/>
      <dgm:spPr/>
      <dgm:t>
        <a:bodyPr/>
        <a:lstStyle/>
        <a:p>
          <a:endParaRPr lang="fr-FR"/>
        </a:p>
      </dgm:t>
    </dgm:pt>
    <dgm:pt modelId="{06EEC779-5098-4039-8D69-5D95C0E5FC16}">
      <dgm:prSet phldrT="[Text]" custT="1"/>
      <dgm:spPr/>
      <dgm:t>
        <a:bodyPr/>
        <a:lstStyle/>
        <a:p>
          <a:r>
            <a:rPr lang="fr-FR" sz="1600" smtClean="0"/>
            <a:t>Specific Goal</a:t>
          </a:r>
          <a:endParaRPr lang="fr-FR" sz="1600" dirty="0"/>
        </a:p>
      </dgm:t>
    </dgm:pt>
    <dgm:pt modelId="{81A41B47-E2FE-4E85-9917-928C43082FDF}" type="parTrans" cxnId="{CA78F271-D62C-44E0-850D-6C0BC8200CC8}">
      <dgm:prSet/>
      <dgm:spPr/>
      <dgm:t>
        <a:bodyPr/>
        <a:lstStyle/>
        <a:p>
          <a:endParaRPr lang="fr-FR"/>
        </a:p>
      </dgm:t>
    </dgm:pt>
    <dgm:pt modelId="{C5D1BF4A-F7A3-420F-8A21-48B7C1EAEF4C}" type="sibTrans" cxnId="{CA78F271-D62C-44E0-850D-6C0BC8200CC8}">
      <dgm:prSet/>
      <dgm:spPr/>
      <dgm:t>
        <a:bodyPr/>
        <a:lstStyle/>
        <a:p>
          <a:endParaRPr lang="fr-FR"/>
        </a:p>
      </dgm:t>
    </dgm:pt>
    <dgm:pt modelId="{5C00C939-D45B-4932-B42F-D56A9D2FACFA}">
      <dgm:prSet phldrT="[Text]" custT="1"/>
      <dgm:spPr/>
      <dgm:t>
        <a:bodyPr/>
        <a:lstStyle/>
        <a:p>
          <a:r>
            <a:rPr lang="fr-FR" sz="1600" dirty="0" smtClean="0"/>
            <a:t>Action</a:t>
          </a:r>
          <a:endParaRPr lang="fr-FR" sz="1600" dirty="0"/>
        </a:p>
      </dgm:t>
    </dgm:pt>
    <dgm:pt modelId="{89EF673F-CCD1-47C1-818A-2250A1A862B8}" type="parTrans" cxnId="{E33D4127-22B0-46EF-9A11-A08D6D2C6F47}">
      <dgm:prSet/>
      <dgm:spPr/>
      <dgm:t>
        <a:bodyPr/>
        <a:lstStyle/>
        <a:p>
          <a:endParaRPr lang="fr-FR"/>
        </a:p>
      </dgm:t>
    </dgm:pt>
    <dgm:pt modelId="{FCD54326-516C-436D-AC48-39C8F887C596}" type="sibTrans" cxnId="{E33D4127-22B0-46EF-9A11-A08D6D2C6F47}">
      <dgm:prSet/>
      <dgm:spPr/>
      <dgm:t>
        <a:bodyPr/>
        <a:lstStyle/>
        <a:p>
          <a:endParaRPr lang="fr-FR"/>
        </a:p>
      </dgm:t>
    </dgm:pt>
    <dgm:pt modelId="{7D5F8D75-6687-4387-9A17-E009701CFC5E}" type="pres">
      <dgm:prSet presAssocID="{188F4703-372D-4645-922F-63BF5F9C08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D66BE1-5C42-4C2A-8A79-6ED8CB569BF0}" type="pres">
      <dgm:prSet presAssocID="{C8EAAB3D-FAE5-4F5A-BEAB-83EE84D7C596}" presName="hierRoot1" presStyleCnt="0"/>
      <dgm:spPr/>
    </dgm:pt>
    <dgm:pt modelId="{4D74D584-147C-4DA3-A3E6-5D84E6FB50EC}" type="pres">
      <dgm:prSet presAssocID="{C8EAAB3D-FAE5-4F5A-BEAB-83EE84D7C596}" presName="composite" presStyleCnt="0"/>
      <dgm:spPr/>
    </dgm:pt>
    <dgm:pt modelId="{D0C6AA77-E7CB-44A9-9A85-3937E791C8D2}" type="pres">
      <dgm:prSet presAssocID="{C8EAAB3D-FAE5-4F5A-BEAB-83EE84D7C596}" presName="background" presStyleLbl="node0" presStyleIdx="0" presStyleCnt="1"/>
      <dgm:spPr/>
      <dgm:t>
        <a:bodyPr/>
        <a:lstStyle/>
        <a:p>
          <a:endParaRPr lang="en-US"/>
        </a:p>
      </dgm:t>
    </dgm:pt>
    <dgm:pt modelId="{9B1A84C9-95BF-4CE9-9682-27D5394BF228}" type="pres">
      <dgm:prSet presAssocID="{C8EAAB3D-FAE5-4F5A-BEAB-83EE84D7C596}" presName="text" presStyleLbl="fgAcc0" presStyleIdx="0" presStyleCnt="1" custScaleX="139602" custScaleY="140836" custLinFactNeighborX="-5560" custLinFactNeighborY="-56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FD3F56-E2A8-4C74-B840-87ABB9811EEA}" type="pres">
      <dgm:prSet presAssocID="{C8EAAB3D-FAE5-4F5A-BEAB-83EE84D7C596}" presName="hierChild2" presStyleCnt="0"/>
      <dgm:spPr/>
    </dgm:pt>
    <dgm:pt modelId="{DC708042-2EA0-4C6B-8264-7BBB864FC392}" type="pres">
      <dgm:prSet presAssocID="{CDFBD67E-86BF-4CD6-93F5-2BCED9755698}" presName="Name10" presStyleLbl="parChTrans1D2" presStyleIdx="0" presStyleCnt="2"/>
      <dgm:spPr/>
      <dgm:t>
        <a:bodyPr/>
        <a:lstStyle/>
        <a:p>
          <a:endParaRPr lang="fr-FR"/>
        </a:p>
      </dgm:t>
    </dgm:pt>
    <dgm:pt modelId="{FA82B48B-8EB5-42E5-B8A3-77D44841210F}" type="pres">
      <dgm:prSet presAssocID="{D06C2E7D-C243-4F17-8DEA-D5F0E0CC45B6}" presName="hierRoot2" presStyleCnt="0"/>
      <dgm:spPr/>
    </dgm:pt>
    <dgm:pt modelId="{6EA5B78A-D24D-4165-B8FD-CC5C319EAB48}" type="pres">
      <dgm:prSet presAssocID="{D06C2E7D-C243-4F17-8DEA-D5F0E0CC45B6}" presName="composite2" presStyleCnt="0"/>
      <dgm:spPr/>
    </dgm:pt>
    <dgm:pt modelId="{0D0F6DE4-43F3-4621-92EE-12AC585E12CA}" type="pres">
      <dgm:prSet presAssocID="{D06C2E7D-C243-4F17-8DEA-D5F0E0CC45B6}" presName="background2" presStyleLbl="node2" presStyleIdx="0" presStyleCnt="2"/>
      <dgm:spPr/>
      <dgm:t>
        <a:bodyPr/>
        <a:lstStyle/>
        <a:p>
          <a:endParaRPr lang="en-US"/>
        </a:p>
      </dgm:t>
    </dgm:pt>
    <dgm:pt modelId="{573E19A8-7240-4B60-B445-D31748D840E5}" type="pres">
      <dgm:prSet presAssocID="{D06C2E7D-C243-4F17-8DEA-D5F0E0CC45B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30B6AC8-E234-47EA-BB1C-4B8D80B11CFC}" type="pres">
      <dgm:prSet presAssocID="{D06C2E7D-C243-4F17-8DEA-D5F0E0CC45B6}" presName="hierChild3" presStyleCnt="0"/>
      <dgm:spPr/>
    </dgm:pt>
    <dgm:pt modelId="{2AD75E5E-C6DF-452A-B4C6-B0E917FC9B7A}" type="pres">
      <dgm:prSet presAssocID="{E864E983-75BE-4A71-807D-F8A0887B50FE}" presName="Name17" presStyleLbl="parChTrans1D3" presStyleIdx="0" presStyleCnt="3"/>
      <dgm:spPr/>
      <dgm:t>
        <a:bodyPr/>
        <a:lstStyle/>
        <a:p>
          <a:endParaRPr lang="fr-FR"/>
        </a:p>
      </dgm:t>
    </dgm:pt>
    <dgm:pt modelId="{17B38A47-B485-4ADD-AE7A-D000F8C2CF45}" type="pres">
      <dgm:prSet presAssocID="{9B940AC7-1145-4F1C-8594-4D6F7B0E92ED}" presName="hierRoot3" presStyleCnt="0"/>
      <dgm:spPr/>
    </dgm:pt>
    <dgm:pt modelId="{F5DEBFCC-F848-4208-8A44-C30E2795F451}" type="pres">
      <dgm:prSet presAssocID="{9B940AC7-1145-4F1C-8594-4D6F7B0E92ED}" presName="composite3" presStyleCnt="0"/>
      <dgm:spPr/>
    </dgm:pt>
    <dgm:pt modelId="{235A2ABA-783B-4CA5-AF26-1024EECB215A}" type="pres">
      <dgm:prSet presAssocID="{9B940AC7-1145-4F1C-8594-4D6F7B0E92ED}" presName="background3" presStyleLbl="node3" presStyleIdx="0" presStyleCnt="3"/>
      <dgm:spPr/>
      <dgm:t>
        <a:bodyPr/>
        <a:lstStyle/>
        <a:p>
          <a:endParaRPr lang="en-US"/>
        </a:p>
      </dgm:t>
    </dgm:pt>
    <dgm:pt modelId="{00D98C8A-F4D2-465C-BD7A-F54B3557DE3E}" type="pres">
      <dgm:prSet presAssocID="{9B940AC7-1145-4F1C-8594-4D6F7B0E92E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D7B543-4327-426C-8A91-C4D939441605}" type="pres">
      <dgm:prSet presAssocID="{9B940AC7-1145-4F1C-8594-4D6F7B0E92ED}" presName="hierChild4" presStyleCnt="0"/>
      <dgm:spPr/>
    </dgm:pt>
    <dgm:pt modelId="{CF37B129-E1DB-48BC-B395-93E85AEEE70A}" type="pres">
      <dgm:prSet presAssocID="{BE018F40-330A-45AC-A70A-959F2C228472}" presName="Name17" presStyleLbl="parChTrans1D3" presStyleIdx="1" presStyleCnt="3"/>
      <dgm:spPr/>
      <dgm:t>
        <a:bodyPr/>
        <a:lstStyle/>
        <a:p>
          <a:endParaRPr lang="fr-FR"/>
        </a:p>
      </dgm:t>
    </dgm:pt>
    <dgm:pt modelId="{393B0413-242F-4A65-988D-4C61F0DB396D}" type="pres">
      <dgm:prSet presAssocID="{CFA4FF57-7ABA-4326-82B8-9E07B012A862}" presName="hierRoot3" presStyleCnt="0"/>
      <dgm:spPr/>
    </dgm:pt>
    <dgm:pt modelId="{A70A90C1-0830-427E-A6EA-D7CC54B20F12}" type="pres">
      <dgm:prSet presAssocID="{CFA4FF57-7ABA-4326-82B8-9E07B012A862}" presName="composite3" presStyleCnt="0"/>
      <dgm:spPr/>
    </dgm:pt>
    <dgm:pt modelId="{E6E7B107-E0D9-4950-B577-B999C1520F07}" type="pres">
      <dgm:prSet presAssocID="{CFA4FF57-7ABA-4326-82B8-9E07B012A862}" presName="background3" presStyleLbl="node3" presStyleIdx="1" presStyleCnt="3"/>
      <dgm:spPr/>
      <dgm:t>
        <a:bodyPr/>
        <a:lstStyle/>
        <a:p>
          <a:endParaRPr lang="en-US"/>
        </a:p>
      </dgm:t>
    </dgm:pt>
    <dgm:pt modelId="{5ADA8A6F-EB79-4668-A354-F169C31E9B47}" type="pres">
      <dgm:prSet presAssocID="{CFA4FF57-7ABA-4326-82B8-9E07B012A86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5CF35F-EF92-4A2E-BDBF-06D27D2B821A}" type="pres">
      <dgm:prSet presAssocID="{CFA4FF57-7ABA-4326-82B8-9E07B012A862}" presName="hierChild4" presStyleCnt="0"/>
      <dgm:spPr/>
    </dgm:pt>
    <dgm:pt modelId="{CFC7BFFE-379C-44D0-AB90-2F3239566E0E}" type="pres">
      <dgm:prSet presAssocID="{81A41B47-E2FE-4E85-9917-928C43082FDF}" presName="Name10" presStyleLbl="parChTrans1D2" presStyleIdx="1" presStyleCnt="2"/>
      <dgm:spPr/>
      <dgm:t>
        <a:bodyPr/>
        <a:lstStyle/>
        <a:p>
          <a:endParaRPr lang="fr-FR"/>
        </a:p>
      </dgm:t>
    </dgm:pt>
    <dgm:pt modelId="{7D069292-C2C6-4277-B38E-D8EE1DC5BDA3}" type="pres">
      <dgm:prSet presAssocID="{06EEC779-5098-4039-8D69-5D95C0E5FC16}" presName="hierRoot2" presStyleCnt="0"/>
      <dgm:spPr/>
    </dgm:pt>
    <dgm:pt modelId="{854D3D8B-BBDF-4F1E-890B-5D53C83B7023}" type="pres">
      <dgm:prSet presAssocID="{06EEC779-5098-4039-8D69-5D95C0E5FC16}" presName="composite2" presStyleCnt="0"/>
      <dgm:spPr/>
    </dgm:pt>
    <dgm:pt modelId="{6FF3FC38-F01C-4DAE-9C34-3832DD067AD3}" type="pres">
      <dgm:prSet presAssocID="{06EEC779-5098-4039-8D69-5D95C0E5FC16}" presName="background2" presStyleLbl="node2" presStyleIdx="1" presStyleCnt="2"/>
      <dgm:spPr/>
      <dgm:t>
        <a:bodyPr/>
        <a:lstStyle/>
        <a:p>
          <a:endParaRPr lang="en-US"/>
        </a:p>
      </dgm:t>
    </dgm:pt>
    <dgm:pt modelId="{57A437E1-11DB-45B1-9CA7-0029939DA5BD}" type="pres">
      <dgm:prSet presAssocID="{06EEC779-5098-4039-8D69-5D95C0E5FC1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65EBEB-8A65-4C26-A28C-33505AC20BAF}" type="pres">
      <dgm:prSet presAssocID="{06EEC779-5098-4039-8D69-5D95C0E5FC16}" presName="hierChild3" presStyleCnt="0"/>
      <dgm:spPr/>
    </dgm:pt>
    <dgm:pt modelId="{748F9541-1EC4-4168-8A2A-6683F402C7D2}" type="pres">
      <dgm:prSet presAssocID="{89EF673F-CCD1-47C1-818A-2250A1A862B8}" presName="Name17" presStyleLbl="parChTrans1D3" presStyleIdx="2" presStyleCnt="3"/>
      <dgm:spPr/>
      <dgm:t>
        <a:bodyPr/>
        <a:lstStyle/>
        <a:p>
          <a:endParaRPr lang="fr-FR"/>
        </a:p>
      </dgm:t>
    </dgm:pt>
    <dgm:pt modelId="{469F6EA3-F17A-49EB-AD47-CCB4D5280039}" type="pres">
      <dgm:prSet presAssocID="{5C00C939-D45B-4932-B42F-D56A9D2FACFA}" presName="hierRoot3" presStyleCnt="0"/>
      <dgm:spPr/>
    </dgm:pt>
    <dgm:pt modelId="{EF2696E2-0CA3-4766-9FFE-F9F0DE93AD1B}" type="pres">
      <dgm:prSet presAssocID="{5C00C939-D45B-4932-B42F-D56A9D2FACFA}" presName="composite3" presStyleCnt="0"/>
      <dgm:spPr/>
    </dgm:pt>
    <dgm:pt modelId="{A2BBCEBE-EDFC-4AB2-8583-93F944B12705}" type="pres">
      <dgm:prSet presAssocID="{5C00C939-D45B-4932-B42F-D56A9D2FACFA}" presName="background3" presStyleLbl="node3" presStyleIdx="2" presStyleCnt="3"/>
      <dgm:spPr/>
      <dgm:t>
        <a:bodyPr/>
        <a:lstStyle/>
        <a:p>
          <a:endParaRPr lang="en-US"/>
        </a:p>
      </dgm:t>
    </dgm:pt>
    <dgm:pt modelId="{828F2785-0496-45F1-89D6-A52A63CCD5BE}" type="pres">
      <dgm:prSet presAssocID="{5C00C939-D45B-4932-B42F-D56A9D2FACF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DEBFA3-7948-4C49-9691-067AECD82678}" type="pres">
      <dgm:prSet presAssocID="{5C00C939-D45B-4932-B42F-D56A9D2FACFA}" presName="hierChild4" presStyleCnt="0"/>
      <dgm:spPr/>
    </dgm:pt>
  </dgm:ptLst>
  <dgm:cxnLst>
    <dgm:cxn modelId="{67A4A55C-9320-814A-A17E-3FDE8C24A73E}" type="presOf" srcId="{D06C2E7D-C243-4F17-8DEA-D5F0E0CC45B6}" destId="{573E19A8-7240-4B60-B445-D31748D840E5}" srcOrd="0" destOrd="0" presId="urn:microsoft.com/office/officeart/2005/8/layout/hierarchy1"/>
    <dgm:cxn modelId="{AD095509-2309-4A81-B681-20DB2ED736EB}" srcId="{D06C2E7D-C243-4F17-8DEA-D5F0E0CC45B6}" destId="{9B940AC7-1145-4F1C-8594-4D6F7B0E92ED}" srcOrd="0" destOrd="0" parTransId="{E864E983-75BE-4A71-807D-F8A0887B50FE}" sibTransId="{BDC5715A-DB53-4824-88E6-0D577696D0A0}"/>
    <dgm:cxn modelId="{A3D70DBA-8226-F148-88DB-158AF0D9C6E7}" type="presOf" srcId="{81A41B47-E2FE-4E85-9917-928C43082FDF}" destId="{CFC7BFFE-379C-44D0-AB90-2F3239566E0E}" srcOrd="0" destOrd="0" presId="urn:microsoft.com/office/officeart/2005/8/layout/hierarchy1"/>
    <dgm:cxn modelId="{3D5238DB-7BCA-4F79-B8B5-2898B1AFE728}" srcId="{C8EAAB3D-FAE5-4F5A-BEAB-83EE84D7C596}" destId="{D06C2E7D-C243-4F17-8DEA-D5F0E0CC45B6}" srcOrd="0" destOrd="0" parTransId="{CDFBD67E-86BF-4CD6-93F5-2BCED9755698}" sibTransId="{94AFB83D-1E04-43C7-91E2-C5F919F51195}"/>
    <dgm:cxn modelId="{CA78F271-D62C-44E0-850D-6C0BC8200CC8}" srcId="{C8EAAB3D-FAE5-4F5A-BEAB-83EE84D7C596}" destId="{06EEC779-5098-4039-8D69-5D95C0E5FC16}" srcOrd="1" destOrd="0" parTransId="{81A41B47-E2FE-4E85-9917-928C43082FDF}" sibTransId="{C5D1BF4A-F7A3-420F-8A21-48B7C1EAEF4C}"/>
    <dgm:cxn modelId="{093E2894-89AE-5147-BA40-959265619E9F}" type="presOf" srcId="{C8EAAB3D-FAE5-4F5A-BEAB-83EE84D7C596}" destId="{9B1A84C9-95BF-4CE9-9682-27D5394BF228}" srcOrd="0" destOrd="0" presId="urn:microsoft.com/office/officeart/2005/8/layout/hierarchy1"/>
    <dgm:cxn modelId="{F53FC570-10FF-F74E-A594-0D1D5A53D61C}" type="presOf" srcId="{BE018F40-330A-45AC-A70A-959F2C228472}" destId="{CF37B129-E1DB-48BC-B395-93E85AEEE70A}" srcOrd="0" destOrd="0" presId="urn:microsoft.com/office/officeart/2005/8/layout/hierarchy1"/>
    <dgm:cxn modelId="{E8682E0D-3DDF-764E-836D-95CAA3598412}" type="presOf" srcId="{E864E983-75BE-4A71-807D-F8A0887B50FE}" destId="{2AD75E5E-C6DF-452A-B4C6-B0E917FC9B7A}" srcOrd="0" destOrd="0" presId="urn:microsoft.com/office/officeart/2005/8/layout/hierarchy1"/>
    <dgm:cxn modelId="{C4AD5E4A-80FF-2740-9213-6937BF6E05C3}" type="presOf" srcId="{CDFBD67E-86BF-4CD6-93F5-2BCED9755698}" destId="{DC708042-2EA0-4C6B-8264-7BBB864FC392}" srcOrd="0" destOrd="0" presId="urn:microsoft.com/office/officeart/2005/8/layout/hierarchy1"/>
    <dgm:cxn modelId="{AF8C58C3-CE11-E347-B865-071C64F9AA68}" type="presOf" srcId="{CFA4FF57-7ABA-4326-82B8-9E07B012A862}" destId="{5ADA8A6F-EB79-4668-A354-F169C31E9B47}" srcOrd="0" destOrd="0" presId="urn:microsoft.com/office/officeart/2005/8/layout/hierarchy1"/>
    <dgm:cxn modelId="{8BCB3E31-E7B2-4A00-A650-80030A77EBFF}" srcId="{188F4703-372D-4645-922F-63BF5F9C08E9}" destId="{C8EAAB3D-FAE5-4F5A-BEAB-83EE84D7C596}" srcOrd="0" destOrd="0" parTransId="{77530692-0B09-4405-B22E-022D326FFFA0}" sibTransId="{1D64C899-56B3-4423-A1E2-CAF8BF5602D4}"/>
    <dgm:cxn modelId="{E33D4127-22B0-46EF-9A11-A08D6D2C6F47}" srcId="{06EEC779-5098-4039-8D69-5D95C0E5FC16}" destId="{5C00C939-D45B-4932-B42F-D56A9D2FACFA}" srcOrd="0" destOrd="0" parTransId="{89EF673F-CCD1-47C1-818A-2250A1A862B8}" sibTransId="{FCD54326-516C-436D-AC48-39C8F887C596}"/>
    <dgm:cxn modelId="{DC066775-3629-6C41-87CB-D111E5DA683B}" type="presOf" srcId="{9B940AC7-1145-4F1C-8594-4D6F7B0E92ED}" destId="{00D98C8A-F4D2-465C-BD7A-F54B3557DE3E}" srcOrd="0" destOrd="0" presId="urn:microsoft.com/office/officeart/2005/8/layout/hierarchy1"/>
    <dgm:cxn modelId="{A47E7149-B985-FD4C-801A-E809798E5D2F}" type="presOf" srcId="{89EF673F-CCD1-47C1-818A-2250A1A862B8}" destId="{748F9541-1EC4-4168-8A2A-6683F402C7D2}" srcOrd="0" destOrd="0" presId="urn:microsoft.com/office/officeart/2005/8/layout/hierarchy1"/>
    <dgm:cxn modelId="{FAA8FD2D-42DD-4B53-911E-A8971F5ADD4E}" srcId="{D06C2E7D-C243-4F17-8DEA-D5F0E0CC45B6}" destId="{CFA4FF57-7ABA-4326-82B8-9E07B012A862}" srcOrd="1" destOrd="0" parTransId="{BE018F40-330A-45AC-A70A-959F2C228472}" sibTransId="{0FE82D3B-BCFE-4902-8EAC-0249608C8213}"/>
    <dgm:cxn modelId="{B0ECDCD5-684C-9C43-B922-B12EF1183281}" type="presOf" srcId="{188F4703-372D-4645-922F-63BF5F9C08E9}" destId="{7D5F8D75-6687-4387-9A17-E009701CFC5E}" srcOrd="0" destOrd="0" presId="urn:microsoft.com/office/officeart/2005/8/layout/hierarchy1"/>
    <dgm:cxn modelId="{A68ECB7F-DF2F-3342-987C-D3ABDAED93F4}" type="presOf" srcId="{5C00C939-D45B-4932-B42F-D56A9D2FACFA}" destId="{828F2785-0496-45F1-89D6-A52A63CCD5BE}" srcOrd="0" destOrd="0" presId="urn:microsoft.com/office/officeart/2005/8/layout/hierarchy1"/>
    <dgm:cxn modelId="{37A7A459-D1E2-E045-AC7C-CD80ABCA7CCB}" type="presOf" srcId="{06EEC779-5098-4039-8D69-5D95C0E5FC16}" destId="{57A437E1-11DB-45B1-9CA7-0029939DA5BD}" srcOrd="0" destOrd="0" presId="urn:microsoft.com/office/officeart/2005/8/layout/hierarchy1"/>
    <dgm:cxn modelId="{F8B53D9D-4A4D-4E4C-B7D3-5D1D4B3A64CE}" type="presParOf" srcId="{7D5F8D75-6687-4387-9A17-E009701CFC5E}" destId="{24D66BE1-5C42-4C2A-8A79-6ED8CB569BF0}" srcOrd="0" destOrd="0" presId="urn:microsoft.com/office/officeart/2005/8/layout/hierarchy1"/>
    <dgm:cxn modelId="{891C6603-8FD4-CB42-B24F-A33E0E74D1C6}" type="presParOf" srcId="{24D66BE1-5C42-4C2A-8A79-6ED8CB569BF0}" destId="{4D74D584-147C-4DA3-A3E6-5D84E6FB50EC}" srcOrd="0" destOrd="0" presId="urn:microsoft.com/office/officeart/2005/8/layout/hierarchy1"/>
    <dgm:cxn modelId="{4DDF6AF2-5A9C-F846-8673-5527E8A2ECC1}" type="presParOf" srcId="{4D74D584-147C-4DA3-A3E6-5D84E6FB50EC}" destId="{D0C6AA77-E7CB-44A9-9A85-3937E791C8D2}" srcOrd="0" destOrd="0" presId="urn:microsoft.com/office/officeart/2005/8/layout/hierarchy1"/>
    <dgm:cxn modelId="{10C92128-3524-3C40-8DDB-7AB18A7F0984}" type="presParOf" srcId="{4D74D584-147C-4DA3-A3E6-5D84E6FB50EC}" destId="{9B1A84C9-95BF-4CE9-9682-27D5394BF228}" srcOrd="1" destOrd="0" presId="urn:microsoft.com/office/officeart/2005/8/layout/hierarchy1"/>
    <dgm:cxn modelId="{51619D23-5E8C-134B-9649-7CED53002122}" type="presParOf" srcId="{24D66BE1-5C42-4C2A-8A79-6ED8CB569BF0}" destId="{FAFD3F56-E2A8-4C74-B840-87ABB9811EEA}" srcOrd="1" destOrd="0" presId="urn:microsoft.com/office/officeart/2005/8/layout/hierarchy1"/>
    <dgm:cxn modelId="{333F292A-3F50-ED4C-81B7-A05467BB0277}" type="presParOf" srcId="{FAFD3F56-E2A8-4C74-B840-87ABB9811EEA}" destId="{DC708042-2EA0-4C6B-8264-7BBB864FC392}" srcOrd="0" destOrd="0" presId="urn:microsoft.com/office/officeart/2005/8/layout/hierarchy1"/>
    <dgm:cxn modelId="{5F9A54E4-DAB1-374D-8A37-1B516278458E}" type="presParOf" srcId="{FAFD3F56-E2A8-4C74-B840-87ABB9811EEA}" destId="{FA82B48B-8EB5-42E5-B8A3-77D44841210F}" srcOrd="1" destOrd="0" presId="urn:microsoft.com/office/officeart/2005/8/layout/hierarchy1"/>
    <dgm:cxn modelId="{301F411B-D039-C946-9C34-35DFFFCA57AE}" type="presParOf" srcId="{FA82B48B-8EB5-42E5-B8A3-77D44841210F}" destId="{6EA5B78A-D24D-4165-B8FD-CC5C319EAB48}" srcOrd="0" destOrd="0" presId="urn:microsoft.com/office/officeart/2005/8/layout/hierarchy1"/>
    <dgm:cxn modelId="{3FFFA3F7-50B3-5842-8A2F-A3D1AB4B21F1}" type="presParOf" srcId="{6EA5B78A-D24D-4165-B8FD-CC5C319EAB48}" destId="{0D0F6DE4-43F3-4621-92EE-12AC585E12CA}" srcOrd="0" destOrd="0" presId="urn:microsoft.com/office/officeart/2005/8/layout/hierarchy1"/>
    <dgm:cxn modelId="{AB014AC2-D187-6D4D-8DBB-E58D8548BE34}" type="presParOf" srcId="{6EA5B78A-D24D-4165-B8FD-CC5C319EAB48}" destId="{573E19A8-7240-4B60-B445-D31748D840E5}" srcOrd="1" destOrd="0" presId="urn:microsoft.com/office/officeart/2005/8/layout/hierarchy1"/>
    <dgm:cxn modelId="{80B0DD4D-CF08-3C48-93C9-F4E22FE047EF}" type="presParOf" srcId="{FA82B48B-8EB5-42E5-B8A3-77D44841210F}" destId="{630B6AC8-E234-47EA-BB1C-4B8D80B11CFC}" srcOrd="1" destOrd="0" presId="urn:microsoft.com/office/officeart/2005/8/layout/hierarchy1"/>
    <dgm:cxn modelId="{92645BBE-BA2D-4D45-9968-982E424D904A}" type="presParOf" srcId="{630B6AC8-E234-47EA-BB1C-4B8D80B11CFC}" destId="{2AD75E5E-C6DF-452A-B4C6-B0E917FC9B7A}" srcOrd="0" destOrd="0" presId="urn:microsoft.com/office/officeart/2005/8/layout/hierarchy1"/>
    <dgm:cxn modelId="{B8A6D806-B84A-7E44-8FCD-2B87008952AE}" type="presParOf" srcId="{630B6AC8-E234-47EA-BB1C-4B8D80B11CFC}" destId="{17B38A47-B485-4ADD-AE7A-D000F8C2CF45}" srcOrd="1" destOrd="0" presId="urn:microsoft.com/office/officeart/2005/8/layout/hierarchy1"/>
    <dgm:cxn modelId="{3B6C8A81-F0BE-1647-AF60-4AE5E1F6B40C}" type="presParOf" srcId="{17B38A47-B485-4ADD-AE7A-D000F8C2CF45}" destId="{F5DEBFCC-F848-4208-8A44-C30E2795F451}" srcOrd="0" destOrd="0" presId="urn:microsoft.com/office/officeart/2005/8/layout/hierarchy1"/>
    <dgm:cxn modelId="{8BDE0AEE-7F3E-5748-87F5-1789AC87C0B2}" type="presParOf" srcId="{F5DEBFCC-F848-4208-8A44-C30E2795F451}" destId="{235A2ABA-783B-4CA5-AF26-1024EECB215A}" srcOrd="0" destOrd="0" presId="urn:microsoft.com/office/officeart/2005/8/layout/hierarchy1"/>
    <dgm:cxn modelId="{647802DE-C396-5240-9C9D-8ECB785CC585}" type="presParOf" srcId="{F5DEBFCC-F848-4208-8A44-C30E2795F451}" destId="{00D98C8A-F4D2-465C-BD7A-F54B3557DE3E}" srcOrd="1" destOrd="0" presId="urn:microsoft.com/office/officeart/2005/8/layout/hierarchy1"/>
    <dgm:cxn modelId="{5C5DBAFC-303B-594F-BD0E-B7531A0EBF0B}" type="presParOf" srcId="{17B38A47-B485-4ADD-AE7A-D000F8C2CF45}" destId="{23D7B543-4327-426C-8A91-C4D939441605}" srcOrd="1" destOrd="0" presId="urn:microsoft.com/office/officeart/2005/8/layout/hierarchy1"/>
    <dgm:cxn modelId="{939F0265-F330-9B43-A576-08F679EA4159}" type="presParOf" srcId="{630B6AC8-E234-47EA-BB1C-4B8D80B11CFC}" destId="{CF37B129-E1DB-48BC-B395-93E85AEEE70A}" srcOrd="2" destOrd="0" presId="urn:microsoft.com/office/officeart/2005/8/layout/hierarchy1"/>
    <dgm:cxn modelId="{2D5AF760-E9BF-B045-AFCF-C40CD3D6497F}" type="presParOf" srcId="{630B6AC8-E234-47EA-BB1C-4B8D80B11CFC}" destId="{393B0413-242F-4A65-988D-4C61F0DB396D}" srcOrd="3" destOrd="0" presId="urn:microsoft.com/office/officeart/2005/8/layout/hierarchy1"/>
    <dgm:cxn modelId="{B9834858-6108-624C-843E-DCDBAF57E154}" type="presParOf" srcId="{393B0413-242F-4A65-988D-4C61F0DB396D}" destId="{A70A90C1-0830-427E-A6EA-D7CC54B20F12}" srcOrd="0" destOrd="0" presId="urn:microsoft.com/office/officeart/2005/8/layout/hierarchy1"/>
    <dgm:cxn modelId="{35708B6C-AE77-7C48-99C5-8A838251FED6}" type="presParOf" srcId="{A70A90C1-0830-427E-A6EA-D7CC54B20F12}" destId="{E6E7B107-E0D9-4950-B577-B999C1520F07}" srcOrd="0" destOrd="0" presId="urn:microsoft.com/office/officeart/2005/8/layout/hierarchy1"/>
    <dgm:cxn modelId="{C9B5F9C6-3520-7B45-9196-5373D16B89A0}" type="presParOf" srcId="{A70A90C1-0830-427E-A6EA-D7CC54B20F12}" destId="{5ADA8A6F-EB79-4668-A354-F169C31E9B47}" srcOrd="1" destOrd="0" presId="urn:microsoft.com/office/officeart/2005/8/layout/hierarchy1"/>
    <dgm:cxn modelId="{69006523-A05C-9B44-A340-92A09B468764}" type="presParOf" srcId="{393B0413-242F-4A65-988D-4C61F0DB396D}" destId="{9A5CF35F-EF92-4A2E-BDBF-06D27D2B821A}" srcOrd="1" destOrd="0" presId="urn:microsoft.com/office/officeart/2005/8/layout/hierarchy1"/>
    <dgm:cxn modelId="{F779A660-7D4A-0E47-8DEF-8E0CFD4F31ED}" type="presParOf" srcId="{FAFD3F56-E2A8-4C74-B840-87ABB9811EEA}" destId="{CFC7BFFE-379C-44D0-AB90-2F3239566E0E}" srcOrd="2" destOrd="0" presId="urn:microsoft.com/office/officeart/2005/8/layout/hierarchy1"/>
    <dgm:cxn modelId="{18AED26D-76F0-6145-87B8-27CE01602783}" type="presParOf" srcId="{FAFD3F56-E2A8-4C74-B840-87ABB9811EEA}" destId="{7D069292-C2C6-4277-B38E-D8EE1DC5BDA3}" srcOrd="3" destOrd="0" presId="urn:microsoft.com/office/officeart/2005/8/layout/hierarchy1"/>
    <dgm:cxn modelId="{C5DEF2B1-9A1F-A04C-8C54-71ADE4FD1C31}" type="presParOf" srcId="{7D069292-C2C6-4277-B38E-D8EE1DC5BDA3}" destId="{854D3D8B-BBDF-4F1E-890B-5D53C83B7023}" srcOrd="0" destOrd="0" presId="urn:microsoft.com/office/officeart/2005/8/layout/hierarchy1"/>
    <dgm:cxn modelId="{48DCFC1C-18D8-E64D-8468-DF6F22CEA1CD}" type="presParOf" srcId="{854D3D8B-BBDF-4F1E-890B-5D53C83B7023}" destId="{6FF3FC38-F01C-4DAE-9C34-3832DD067AD3}" srcOrd="0" destOrd="0" presId="urn:microsoft.com/office/officeart/2005/8/layout/hierarchy1"/>
    <dgm:cxn modelId="{CFDC8D72-FDD8-9345-BE5D-64D87EF775F2}" type="presParOf" srcId="{854D3D8B-BBDF-4F1E-890B-5D53C83B7023}" destId="{57A437E1-11DB-45B1-9CA7-0029939DA5BD}" srcOrd="1" destOrd="0" presId="urn:microsoft.com/office/officeart/2005/8/layout/hierarchy1"/>
    <dgm:cxn modelId="{D742ACD3-1181-4743-99F5-6F68B6F96E9D}" type="presParOf" srcId="{7D069292-C2C6-4277-B38E-D8EE1DC5BDA3}" destId="{3C65EBEB-8A65-4C26-A28C-33505AC20BAF}" srcOrd="1" destOrd="0" presId="urn:microsoft.com/office/officeart/2005/8/layout/hierarchy1"/>
    <dgm:cxn modelId="{C0A62DB3-C40C-3346-ADBF-E87AD0E14F0F}" type="presParOf" srcId="{3C65EBEB-8A65-4C26-A28C-33505AC20BAF}" destId="{748F9541-1EC4-4168-8A2A-6683F402C7D2}" srcOrd="0" destOrd="0" presId="urn:microsoft.com/office/officeart/2005/8/layout/hierarchy1"/>
    <dgm:cxn modelId="{69E47119-E5ED-3F43-AEB3-8AAC277146EA}" type="presParOf" srcId="{3C65EBEB-8A65-4C26-A28C-33505AC20BAF}" destId="{469F6EA3-F17A-49EB-AD47-CCB4D5280039}" srcOrd="1" destOrd="0" presId="urn:microsoft.com/office/officeart/2005/8/layout/hierarchy1"/>
    <dgm:cxn modelId="{900F05A0-EF3F-8D44-BCCA-19B9F0106F84}" type="presParOf" srcId="{469F6EA3-F17A-49EB-AD47-CCB4D5280039}" destId="{EF2696E2-0CA3-4766-9FFE-F9F0DE93AD1B}" srcOrd="0" destOrd="0" presId="urn:microsoft.com/office/officeart/2005/8/layout/hierarchy1"/>
    <dgm:cxn modelId="{E3B98547-82C2-3D41-8153-E663EE762059}" type="presParOf" srcId="{EF2696E2-0CA3-4766-9FFE-F9F0DE93AD1B}" destId="{A2BBCEBE-EDFC-4AB2-8583-93F944B12705}" srcOrd="0" destOrd="0" presId="urn:microsoft.com/office/officeart/2005/8/layout/hierarchy1"/>
    <dgm:cxn modelId="{EC5FEC19-82B1-0F4E-8AAF-36CF7B0C721E}" type="presParOf" srcId="{EF2696E2-0CA3-4766-9FFE-F9F0DE93AD1B}" destId="{828F2785-0496-45F1-89D6-A52A63CCD5BE}" srcOrd="1" destOrd="0" presId="urn:microsoft.com/office/officeart/2005/8/layout/hierarchy1"/>
    <dgm:cxn modelId="{41FF6900-5AAA-3F44-BEF3-7EBD087351C9}" type="presParOf" srcId="{469F6EA3-F17A-49EB-AD47-CCB4D5280039}" destId="{B8DEBFA3-7948-4C49-9691-067AECD826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8F4703-372D-4645-922F-63BF5F9C08E9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8EAAB3D-FAE5-4F5A-BEAB-83EE84D7C596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sz="1400" dirty="0" err="1" smtClean="0"/>
            <a:t>Overarching</a:t>
          </a:r>
          <a:r>
            <a:rPr lang="fr-FR" sz="1400" dirty="0" smtClean="0"/>
            <a:t> goals &amp; </a:t>
          </a:r>
        </a:p>
        <a:p>
          <a:r>
            <a:rPr lang="fr-FR" sz="1400" dirty="0" err="1" smtClean="0"/>
            <a:t>Qualities</a:t>
          </a:r>
          <a:r>
            <a:rPr lang="fr-FR" sz="1400" dirty="0" smtClean="0"/>
            <a:t> of action</a:t>
          </a:r>
          <a:endParaRPr lang="fr-FR" sz="1400" dirty="0"/>
        </a:p>
      </dgm:t>
    </dgm:pt>
    <dgm:pt modelId="{77530692-0B09-4405-B22E-022D326FFFA0}" type="parTrans" cxnId="{8BCB3E31-E7B2-4A00-A650-80030A77EBFF}">
      <dgm:prSet/>
      <dgm:spPr/>
      <dgm:t>
        <a:bodyPr/>
        <a:lstStyle/>
        <a:p>
          <a:endParaRPr lang="fr-FR"/>
        </a:p>
      </dgm:t>
    </dgm:pt>
    <dgm:pt modelId="{1D64C899-56B3-4423-A1E2-CAF8BF5602D4}" type="sibTrans" cxnId="{8BCB3E31-E7B2-4A00-A650-80030A77EBFF}">
      <dgm:prSet/>
      <dgm:spPr/>
      <dgm:t>
        <a:bodyPr/>
        <a:lstStyle/>
        <a:p>
          <a:endParaRPr lang="fr-FR"/>
        </a:p>
      </dgm:t>
    </dgm:pt>
    <dgm:pt modelId="{D06C2E7D-C243-4F17-8DEA-D5F0E0CC45B6}">
      <dgm:prSet phldrT="[Text]" custT="1"/>
      <dgm:spPr/>
      <dgm:t>
        <a:bodyPr/>
        <a:lstStyle/>
        <a:p>
          <a:r>
            <a:rPr lang="fr-FR" sz="1600" smtClean="0"/>
            <a:t>Specific Goal</a:t>
          </a:r>
          <a:endParaRPr lang="fr-FR" sz="1600" dirty="0"/>
        </a:p>
      </dgm:t>
    </dgm:pt>
    <dgm:pt modelId="{CDFBD67E-86BF-4CD6-93F5-2BCED9755698}" type="parTrans" cxnId="{3D5238DB-7BCA-4F79-B8B5-2898B1AFE728}">
      <dgm:prSet/>
      <dgm:spPr/>
      <dgm:t>
        <a:bodyPr/>
        <a:lstStyle/>
        <a:p>
          <a:endParaRPr lang="fr-FR"/>
        </a:p>
      </dgm:t>
    </dgm:pt>
    <dgm:pt modelId="{94AFB83D-1E04-43C7-91E2-C5F919F51195}" type="sibTrans" cxnId="{3D5238DB-7BCA-4F79-B8B5-2898B1AFE728}">
      <dgm:prSet/>
      <dgm:spPr/>
      <dgm:t>
        <a:bodyPr/>
        <a:lstStyle/>
        <a:p>
          <a:endParaRPr lang="fr-FR"/>
        </a:p>
      </dgm:t>
    </dgm:pt>
    <dgm:pt modelId="{9B940AC7-1145-4F1C-8594-4D6F7B0E92ED}">
      <dgm:prSet phldrT="[Text]" custT="1"/>
      <dgm:spPr/>
      <dgm:t>
        <a:bodyPr/>
        <a:lstStyle/>
        <a:p>
          <a:r>
            <a:rPr lang="fr-FR" sz="1600" dirty="0" smtClean="0"/>
            <a:t>Action</a:t>
          </a:r>
          <a:endParaRPr lang="fr-FR" sz="1600" dirty="0"/>
        </a:p>
      </dgm:t>
    </dgm:pt>
    <dgm:pt modelId="{E864E983-75BE-4A71-807D-F8A0887B50FE}" type="parTrans" cxnId="{AD095509-2309-4A81-B681-20DB2ED736EB}">
      <dgm:prSet/>
      <dgm:spPr/>
      <dgm:t>
        <a:bodyPr/>
        <a:lstStyle/>
        <a:p>
          <a:endParaRPr lang="fr-FR"/>
        </a:p>
      </dgm:t>
    </dgm:pt>
    <dgm:pt modelId="{BDC5715A-DB53-4824-88E6-0D577696D0A0}" type="sibTrans" cxnId="{AD095509-2309-4A81-B681-20DB2ED736EB}">
      <dgm:prSet/>
      <dgm:spPr/>
      <dgm:t>
        <a:bodyPr/>
        <a:lstStyle/>
        <a:p>
          <a:endParaRPr lang="fr-FR"/>
        </a:p>
      </dgm:t>
    </dgm:pt>
    <dgm:pt modelId="{CFA4FF57-7ABA-4326-82B8-9E07B012A862}">
      <dgm:prSet phldrT="[Text]" custT="1"/>
      <dgm:spPr/>
      <dgm:t>
        <a:bodyPr/>
        <a:lstStyle/>
        <a:p>
          <a:r>
            <a:rPr lang="fr-FR" sz="1600" dirty="0" smtClean="0"/>
            <a:t>Action</a:t>
          </a:r>
          <a:endParaRPr lang="fr-FR" sz="1600" dirty="0"/>
        </a:p>
      </dgm:t>
    </dgm:pt>
    <dgm:pt modelId="{BE018F40-330A-45AC-A70A-959F2C228472}" type="parTrans" cxnId="{FAA8FD2D-42DD-4B53-911E-A8971F5ADD4E}">
      <dgm:prSet/>
      <dgm:spPr/>
      <dgm:t>
        <a:bodyPr/>
        <a:lstStyle/>
        <a:p>
          <a:endParaRPr lang="fr-FR"/>
        </a:p>
      </dgm:t>
    </dgm:pt>
    <dgm:pt modelId="{0FE82D3B-BCFE-4902-8EAC-0249608C8213}" type="sibTrans" cxnId="{FAA8FD2D-42DD-4B53-911E-A8971F5ADD4E}">
      <dgm:prSet/>
      <dgm:spPr/>
      <dgm:t>
        <a:bodyPr/>
        <a:lstStyle/>
        <a:p>
          <a:endParaRPr lang="fr-FR"/>
        </a:p>
      </dgm:t>
    </dgm:pt>
    <dgm:pt modelId="{06EEC779-5098-4039-8D69-5D95C0E5FC16}">
      <dgm:prSet phldrT="[Text]" custT="1"/>
      <dgm:spPr/>
      <dgm:t>
        <a:bodyPr/>
        <a:lstStyle/>
        <a:p>
          <a:r>
            <a:rPr lang="fr-FR" sz="1600" smtClean="0"/>
            <a:t>Specific Goal</a:t>
          </a:r>
          <a:endParaRPr lang="fr-FR" sz="1600" dirty="0"/>
        </a:p>
      </dgm:t>
    </dgm:pt>
    <dgm:pt modelId="{81A41B47-E2FE-4E85-9917-928C43082FDF}" type="parTrans" cxnId="{CA78F271-D62C-44E0-850D-6C0BC8200CC8}">
      <dgm:prSet/>
      <dgm:spPr/>
      <dgm:t>
        <a:bodyPr/>
        <a:lstStyle/>
        <a:p>
          <a:endParaRPr lang="fr-FR"/>
        </a:p>
      </dgm:t>
    </dgm:pt>
    <dgm:pt modelId="{C5D1BF4A-F7A3-420F-8A21-48B7C1EAEF4C}" type="sibTrans" cxnId="{CA78F271-D62C-44E0-850D-6C0BC8200CC8}">
      <dgm:prSet/>
      <dgm:spPr/>
      <dgm:t>
        <a:bodyPr/>
        <a:lstStyle/>
        <a:p>
          <a:endParaRPr lang="fr-FR"/>
        </a:p>
      </dgm:t>
    </dgm:pt>
    <dgm:pt modelId="{5C00C939-D45B-4932-B42F-D56A9D2FACFA}">
      <dgm:prSet phldrT="[Text]" custT="1"/>
      <dgm:spPr/>
      <dgm:t>
        <a:bodyPr/>
        <a:lstStyle/>
        <a:p>
          <a:r>
            <a:rPr lang="fr-FR" sz="1600" dirty="0" smtClean="0"/>
            <a:t>Action</a:t>
          </a:r>
          <a:endParaRPr lang="fr-FR" sz="1600" dirty="0"/>
        </a:p>
      </dgm:t>
    </dgm:pt>
    <dgm:pt modelId="{89EF673F-CCD1-47C1-818A-2250A1A862B8}" type="parTrans" cxnId="{E33D4127-22B0-46EF-9A11-A08D6D2C6F47}">
      <dgm:prSet/>
      <dgm:spPr/>
      <dgm:t>
        <a:bodyPr/>
        <a:lstStyle/>
        <a:p>
          <a:endParaRPr lang="fr-FR"/>
        </a:p>
      </dgm:t>
    </dgm:pt>
    <dgm:pt modelId="{FCD54326-516C-436D-AC48-39C8F887C596}" type="sibTrans" cxnId="{E33D4127-22B0-46EF-9A11-A08D6D2C6F47}">
      <dgm:prSet/>
      <dgm:spPr/>
      <dgm:t>
        <a:bodyPr/>
        <a:lstStyle/>
        <a:p>
          <a:endParaRPr lang="fr-FR"/>
        </a:p>
      </dgm:t>
    </dgm:pt>
    <dgm:pt modelId="{7D5F8D75-6687-4387-9A17-E009701CFC5E}" type="pres">
      <dgm:prSet presAssocID="{188F4703-372D-4645-922F-63BF5F9C08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D66BE1-5C42-4C2A-8A79-6ED8CB569BF0}" type="pres">
      <dgm:prSet presAssocID="{C8EAAB3D-FAE5-4F5A-BEAB-83EE84D7C596}" presName="hierRoot1" presStyleCnt="0"/>
      <dgm:spPr/>
    </dgm:pt>
    <dgm:pt modelId="{4D74D584-147C-4DA3-A3E6-5D84E6FB50EC}" type="pres">
      <dgm:prSet presAssocID="{C8EAAB3D-FAE5-4F5A-BEAB-83EE84D7C596}" presName="composite" presStyleCnt="0"/>
      <dgm:spPr/>
    </dgm:pt>
    <dgm:pt modelId="{D0C6AA77-E7CB-44A9-9A85-3937E791C8D2}" type="pres">
      <dgm:prSet presAssocID="{C8EAAB3D-FAE5-4F5A-BEAB-83EE84D7C596}" presName="background" presStyleLbl="node0" presStyleIdx="0" presStyleCnt="1"/>
      <dgm:spPr/>
      <dgm:t>
        <a:bodyPr/>
        <a:lstStyle/>
        <a:p>
          <a:endParaRPr lang="en-US"/>
        </a:p>
      </dgm:t>
    </dgm:pt>
    <dgm:pt modelId="{9B1A84C9-95BF-4CE9-9682-27D5394BF228}" type="pres">
      <dgm:prSet presAssocID="{C8EAAB3D-FAE5-4F5A-BEAB-83EE84D7C596}" presName="text" presStyleLbl="fgAcc0" presStyleIdx="0" presStyleCnt="1" custScaleX="139602" custScaleY="140836" custLinFactNeighborX="-5560" custLinFactNeighborY="-56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FD3F56-E2A8-4C74-B840-87ABB9811EEA}" type="pres">
      <dgm:prSet presAssocID="{C8EAAB3D-FAE5-4F5A-BEAB-83EE84D7C596}" presName="hierChild2" presStyleCnt="0"/>
      <dgm:spPr/>
    </dgm:pt>
    <dgm:pt modelId="{DC708042-2EA0-4C6B-8264-7BBB864FC392}" type="pres">
      <dgm:prSet presAssocID="{CDFBD67E-86BF-4CD6-93F5-2BCED9755698}" presName="Name10" presStyleLbl="parChTrans1D2" presStyleIdx="0" presStyleCnt="2"/>
      <dgm:spPr/>
      <dgm:t>
        <a:bodyPr/>
        <a:lstStyle/>
        <a:p>
          <a:endParaRPr lang="fr-FR"/>
        </a:p>
      </dgm:t>
    </dgm:pt>
    <dgm:pt modelId="{FA82B48B-8EB5-42E5-B8A3-77D44841210F}" type="pres">
      <dgm:prSet presAssocID="{D06C2E7D-C243-4F17-8DEA-D5F0E0CC45B6}" presName="hierRoot2" presStyleCnt="0"/>
      <dgm:spPr/>
    </dgm:pt>
    <dgm:pt modelId="{6EA5B78A-D24D-4165-B8FD-CC5C319EAB48}" type="pres">
      <dgm:prSet presAssocID="{D06C2E7D-C243-4F17-8DEA-D5F0E0CC45B6}" presName="composite2" presStyleCnt="0"/>
      <dgm:spPr/>
    </dgm:pt>
    <dgm:pt modelId="{0D0F6DE4-43F3-4621-92EE-12AC585E12CA}" type="pres">
      <dgm:prSet presAssocID="{D06C2E7D-C243-4F17-8DEA-D5F0E0CC45B6}" presName="background2" presStyleLbl="node2" presStyleIdx="0" presStyleCnt="2"/>
      <dgm:spPr/>
      <dgm:t>
        <a:bodyPr/>
        <a:lstStyle/>
        <a:p>
          <a:endParaRPr lang="en-US"/>
        </a:p>
      </dgm:t>
    </dgm:pt>
    <dgm:pt modelId="{573E19A8-7240-4B60-B445-D31748D840E5}" type="pres">
      <dgm:prSet presAssocID="{D06C2E7D-C243-4F17-8DEA-D5F0E0CC45B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30B6AC8-E234-47EA-BB1C-4B8D80B11CFC}" type="pres">
      <dgm:prSet presAssocID="{D06C2E7D-C243-4F17-8DEA-D5F0E0CC45B6}" presName="hierChild3" presStyleCnt="0"/>
      <dgm:spPr/>
    </dgm:pt>
    <dgm:pt modelId="{2AD75E5E-C6DF-452A-B4C6-B0E917FC9B7A}" type="pres">
      <dgm:prSet presAssocID="{E864E983-75BE-4A71-807D-F8A0887B50FE}" presName="Name17" presStyleLbl="parChTrans1D3" presStyleIdx="0" presStyleCnt="3"/>
      <dgm:spPr/>
      <dgm:t>
        <a:bodyPr/>
        <a:lstStyle/>
        <a:p>
          <a:endParaRPr lang="fr-FR"/>
        </a:p>
      </dgm:t>
    </dgm:pt>
    <dgm:pt modelId="{17B38A47-B485-4ADD-AE7A-D000F8C2CF45}" type="pres">
      <dgm:prSet presAssocID="{9B940AC7-1145-4F1C-8594-4D6F7B0E92ED}" presName="hierRoot3" presStyleCnt="0"/>
      <dgm:spPr/>
    </dgm:pt>
    <dgm:pt modelId="{F5DEBFCC-F848-4208-8A44-C30E2795F451}" type="pres">
      <dgm:prSet presAssocID="{9B940AC7-1145-4F1C-8594-4D6F7B0E92ED}" presName="composite3" presStyleCnt="0"/>
      <dgm:spPr/>
    </dgm:pt>
    <dgm:pt modelId="{235A2ABA-783B-4CA5-AF26-1024EECB215A}" type="pres">
      <dgm:prSet presAssocID="{9B940AC7-1145-4F1C-8594-4D6F7B0E92ED}" presName="background3" presStyleLbl="node3" presStyleIdx="0" presStyleCnt="3"/>
      <dgm:spPr/>
      <dgm:t>
        <a:bodyPr/>
        <a:lstStyle/>
        <a:p>
          <a:endParaRPr lang="en-US"/>
        </a:p>
      </dgm:t>
    </dgm:pt>
    <dgm:pt modelId="{00D98C8A-F4D2-465C-BD7A-F54B3557DE3E}" type="pres">
      <dgm:prSet presAssocID="{9B940AC7-1145-4F1C-8594-4D6F7B0E92E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D7B543-4327-426C-8A91-C4D939441605}" type="pres">
      <dgm:prSet presAssocID="{9B940AC7-1145-4F1C-8594-4D6F7B0E92ED}" presName="hierChild4" presStyleCnt="0"/>
      <dgm:spPr/>
    </dgm:pt>
    <dgm:pt modelId="{CF37B129-E1DB-48BC-B395-93E85AEEE70A}" type="pres">
      <dgm:prSet presAssocID="{BE018F40-330A-45AC-A70A-959F2C228472}" presName="Name17" presStyleLbl="parChTrans1D3" presStyleIdx="1" presStyleCnt="3"/>
      <dgm:spPr/>
      <dgm:t>
        <a:bodyPr/>
        <a:lstStyle/>
        <a:p>
          <a:endParaRPr lang="fr-FR"/>
        </a:p>
      </dgm:t>
    </dgm:pt>
    <dgm:pt modelId="{393B0413-242F-4A65-988D-4C61F0DB396D}" type="pres">
      <dgm:prSet presAssocID="{CFA4FF57-7ABA-4326-82B8-9E07B012A862}" presName="hierRoot3" presStyleCnt="0"/>
      <dgm:spPr/>
    </dgm:pt>
    <dgm:pt modelId="{A70A90C1-0830-427E-A6EA-D7CC54B20F12}" type="pres">
      <dgm:prSet presAssocID="{CFA4FF57-7ABA-4326-82B8-9E07B012A862}" presName="composite3" presStyleCnt="0"/>
      <dgm:spPr/>
    </dgm:pt>
    <dgm:pt modelId="{E6E7B107-E0D9-4950-B577-B999C1520F07}" type="pres">
      <dgm:prSet presAssocID="{CFA4FF57-7ABA-4326-82B8-9E07B012A862}" presName="background3" presStyleLbl="node3" presStyleIdx="1" presStyleCnt="3"/>
      <dgm:spPr/>
      <dgm:t>
        <a:bodyPr/>
        <a:lstStyle/>
        <a:p>
          <a:endParaRPr lang="en-US"/>
        </a:p>
      </dgm:t>
    </dgm:pt>
    <dgm:pt modelId="{5ADA8A6F-EB79-4668-A354-F169C31E9B47}" type="pres">
      <dgm:prSet presAssocID="{CFA4FF57-7ABA-4326-82B8-9E07B012A86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5CF35F-EF92-4A2E-BDBF-06D27D2B821A}" type="pres">
      <dgm:prSet presAssocID="{CFA4FF57-7ABA-4326-82B8-9E07B012A862}" presName="hierChild4" presStyleCnt="0"/>
      <dgm:spPr/>
    </dgm:pt>
    <dgm:pt modelId="{CFC7BFFE-379C-44D0-AB90-2F3239566E0E}" type="pres">
      <dgm:prSet presAssocID="{81A41B47-E2FE-4E85-9917-928C43082FDF}" presName="Name10" presStyleLbl="parChTrans1D2" presStyleIdx="1" presStyleCnt="2"/>
      <dgm:spPr/>
      <dgm:t>
        <a:bodyPr/>
        <a:lstStyle/>
        <a:p>
          <a:endParaRPr lang="fr-FR"/>
        </a:p>
      </dgm:t>
    </dgm:pt>
    <dgm:pt modelId="{7D069292-C2C6-4277-B38E-D8EE1DC5BDA3}" type="pres">
      <dgm:prSet presAssocID="{06EEC779-5098-4039-8D69-5D95C0E5FC16}" presName="hierRoot2" presStyleCnt="0"/>
      <dgm:spPr/>
    </dgm:pt>
    <dgm:pt modelId="{854D3D8B-BBDF-4F1E-890B-5D53C83B7023}" type="pres">
      <dgm:prSet presAssocID="{06EEC779-5098-4039-8D69-5D95C0E5FC16}" presName="composite2" presStyleCnt="0"/>
      <dgm:spPr/>
    </dgm:pt>
    <dgm:pt modelId="{6FF3FC38-F01C-4DAE-9C34-3832DD067AD3}" type="pres">
      <dgm:prSet presAssocID="{06EEC779-5098-4039-8D69-5D95C0E5FC16}" presName="background2" presStyleLbl="node2" presStyleIdx="1" presStyleCnt="2"/>
      <dgm:spPr/>
      <dgm:t>
        <a:bodyPr/>
        <a:lstStyle/>
        <a:p>
          <a:endParaRPr lang="en-US"/>
        </a:p>
      </dgm:t>
    </dgm:pt>
    <dgm:pt modelId="{57A437E1-11DB-45B1-9CA7-0029939DA5BD}" type="pres">
      <dgm:prSet presAssocID="{06EEC779-5098-4039-8D69-5D95C0E5FC1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65EBEB-8A65-4C26-A28C-33505AC20BAF}" type="pres">
      <dgm:prSet presAssocID="{06EEC779-5098-4039-8D69-5D95C0E5FC16}" presName="hierChild3" presStyleCnt="0"/>
      <dgm:spPr/>
    </dgm:pt>
    <dgm:pt modelId="{748F9541-1EC4-4168-8A2A-6683F402C7D2}" type="pres">
      <dgm:prSet presAssocID="{89EF673F-CCD1-47C1-818A-2250A1A862B8}" presName="Name17" presStyleLbl="parChTrans1D3" presStyleIdx="2" presStyleCnt="3"/>
      <dgm:spPr/>
      <dgm:t>
        <a:bodyPr/>
        <a:lstStyle/>
        <a:p>
          <a:endParaRPr lang="fr-FR"/>
        </a:p>
      </dgm:t>
    </dgm:pt>
    <dgm:pt modelId="{469F6EA3-F17A-49EB-AD47-CCB4D5280039}" type="pres">
      <dgm:prSet presAssocID="{5C00C939-D45B-4932-B42F-D56A9D2FACFA}" presName="hierRoot3" presStyleCnt="0"/>
      <dgm:spPr/>
    </dgm:pt>
    <dgm:pt modelId="{EF2696E2-0CA3-4766-9FFE-F9F0DE93AD1B}" type="pres">
      <dgm:prSet presAssocID="{5C00C939-D45B-4932-B42F-D56A9D2FACFA}" presName="composite3" presStyleCnt="0"/>
      <dgm:spPr/>
    </dgm:pt>
    <dgm:pt modelId="{A2BBCEBE-EDFC-4AB2-8583-93F944B12705}" type="pres">
      <dgm:prSet presAssocID="{5C00C939-D45B-4932-B42F-D56A9D2FACFA}" presName="background3" presStyleLbl="node3" presStyleIdx="2" presStyleCnt="3"/>
      <dgm:spPr/>
      <dgm:t>
        <a:bodyPr/>
        <a:lstStyle/>
        <a:p>
          <a:endParaRPr lang="en-US"/>
        </a:p>
      </dgm:t>
    </dgm:pt>
    <dgm:pt modelId="{828F2785-0496-45F1-89D6-A52A63CCD5BE}" type="pres">
      <dgm:prSet presAssocID="{5C00C939-D45B-4932-B42F-D56A9D2FACF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DEBFA3-7948-4C49-9691-067AECD82678}" type="pres">
      <dgm:prSet presAssocID="{5C00C939-D45B-4932-B42F-D56A9D2FACFA}" presName="hierChild4" presStyleCnt="0"/>
      <dgm:spPr/>
    </dgm:pt>
  </dgm:ptLst>
  <dgm:cxnLst>
    <dgm:cxn modelId="{E57B2A1D-514E-B345-A794-CDD34422D52A}" type="presOf" srcId="{81A41B47-E2FE-4E85-9917-928C43082FDF}" destId="{CFC7BFFE-379C-44D0-AB90-2F3239566E0E}" srcOrd="0" destOrd="0" presId="urn:microsoft.com/office/officeart/2005/8/layout/hierarchy1"/>
    <dgm:cxn modelId="{FAA8FD2D-42DD-4B53-911E-A8971F5ADD4E}" srcId="{D06C2E7D-C243-4F17-8DEA-D5F0E0CC45B6}" destId="{CFA4FF57-7ABA-4326-82B8-9E07B012A862}" srcOrd="1" destOrd="0" parTransId="{BE018F40-330A-45AC-A70A-959F2C228472}" sibTransId="{0FE82D3B-BCFE-4902-8EAC-0249608C8213}"/>
    <dgm:cxn modelId="{CA78F271-D62C-44E0-850D-6C0BC8200CC8}" srcId="{C8EAAB3D-FAE5-4F5A-BEAB-83EE84D7C596}" destId="{06EEC779-5098-4039-8D69-5D95C0E5FC16}" srcOrd="1" destOrd="0" parTransId="{81A41B47-E2FE-4E85-9917-928C43082FDF}" sibTransId="{C5D1BF4A-F7A3-420F-8A21-48B7C1EAEF4C}"/>
    <dgm:cxn modelId="{F9ED893C-30D7-274A-A4DA-218ED07EEB9F}" type="presOf" srcId="{D06C2E7D-C243-4F17-8DEA-D5F0E0CC45B6}" destId="{573E19A8-7240-4B60-B445-D31748D840E5}" srcOrd="0" destOrd="0" presId="urn:microsoft.com/office/officeart/2005/8/layout/hierarchy1"/>
    <dgm:cxn modelId="{96714F07-69DD-874C-86CE-ADD60518F269}" type="presOf" srcId="{5C00C939-D45B-4932-B42F-D56A9D2FACFA}" destId="{828F2785-0496-45F1-89D6-A52A63CCD5BE}" srcOrd="0" destOrd="0" presId="urn:microsoft.com/office/officeart/2005/8/layout/hierarchy1"/>
    <dgm:cxn modelId="{68A54028-091A-384B-9A5D-E76F33FA1713}" type="presOf" srcId="{188F4703-372D-4645-922F-63BF5F9C08E9}" destId="{7D5F8D75-6687-4387-9A17-E009701CFC5E}" srcOrd="0" destOrd="0" presId="urn:microsoft.com/office/officeart/2005/8/layout/hierarchy1"/>
    <dgm:cxn modelId="{B60DFB49-218C-A84B-A1A5-F66DCEAFA6A6}" type="presOf" srcId="{C8EAAB3D-FAE5-4F5A-BEAB-83EE84D7C596}" destId="{9B1A84C9-95BF-4CE9-9682-27D5394BF228}" srcOrd="0" destOrd="0" presId="urn:microsoft.com/office/officeart/2005/8/layout/hierarchy1"/>
    <dgm:cxn modelId="{3D5238DB-7BCA-4F79-B8B5-2898B1AFE728}" srcId="{C8EAAB3D-FAE5-4F5A-BEAB-83EE84D7C596}" destId="{D06C2E7D-C243-4F17-8DEA-D5F0E0CC45B6}" srcOrd="0" destOrd="0" parTransId="{CDFBD67E-86BF-4CD6-93F5-2BCED9755698}" sibTransId="{94AFB83D-1E04-43C7-91E2-C5F919F51195}"/>
    <dgm:cxn modelId="{AD095509-2309-4A81-B681-20DB2ED736EB}" srcId="{D06C2E7D-C243-4F17-8DEA-D5F0E0CC45B6}" destId="{9B940AC7-1145-4F1C-8594-4D6F7B0E92ED}" srcOrd="0" destOrd="0" parTransId="{E864E983-75BE-4A71-807D-F8A0887B50FE}" sibTransId="{BDC5715A-DB53-4824-88E6-0D577696D0A0}"/>
    <dgm:cxn modelId="{AF4A08F2-9837-3047-9645-532901D71F65}" type="presOf" srcId="{CDFBD67E-86BF-4CD6-93F5-2BCED9755698}" destId="{DC708042-2EA0-4C6B-8264-7BBB864FC392}" srcOrd="0" destOrd="0" presId="urn:microsoft.com/office/officeart/2005/8/layout/hierarchy1"/>
    <dgm:cxn modelId="{8BCB3E31-E7B2-4A00-A650-80030A77EBFF}" srcId="{188F4703-372D-4645-922F-63BF5F9C08E9}" destId="{C8EAAB3D-FAE5-4F5A-BEAB-83EE84D7C596}" srcOrd="0" destOrd="0" parTransId="{77530692-0B09-4405-B22E-022D326FFFA0}" sibTransId="{1D64C899-56B3-4423-A1E2-CAF8BF5602D4}"/>
    <dgm:cxn modelId="{5F28EE03-5AAA-6A44-BFC9-45C399A85043}" type="presOf" srcId="{9B940AC7-1145-4F1C-8594-4D6F7B0E92ED}" destId="{00D98C8A-F4D2-465C-BD7A-F54B3557DE3E}" srcOrd="0" destOrd="0" presId="urn:microsoft.com/office/officeart/2005/8/layout/hierarchy1"/>
    <dgm:cxn modelId="{49CC3362-F409-254D-8EE7-35E16F1D87C4}" type="presOf" srcId="{89EF673F-CCD1-47C1-818A-2250A1A862B8}" destId="{748F9541-1EC4-4168-8A2A-6683F402C7D2}" srcOrd="0" destOrd="0" presId="urn:microsoft.com/office/officeart/2005/8/layout/hierarchy1"/>
    <dgm:cxn modelId="{56B153B8-35DC-C845-8185-F33B6938E221}" type="presOf" srcId="{E864E983-75BE-4A71-807D-F8A0887B50FE}" destId="{2AD75E5E-C6DF-452A-B4C6-B0E917FC9B7A}" srcOrd="0" destOrd="0" presId="urn:microsoft.com/office/officeart/2005/8/layout/hierarchy1"/>
    <dgm:cxn modelId="{8ABF0F36-90AF-9440-9BDB-025583B9052C}" type="presOf" srcId="{BE018F40-330A-45AC-A70A-959F2C228472}" destId="{CF37B129-E1DB-48BC-B395-93E85AEEE70A}" srcOrd="0" destOrd="0" presId="urn:microsoft.com/office/officeart/2005/8/layout/hierarchy1"/>
    <dgm:cxn modelId="{7F5696F9-7BF4-7F4C-BF7A-4538DCB6126D}" type="presOf" srcId="{CFA4FF57-7ABA-4326-82B8-9E07B012A862}" destId="{5ADA8A6F-EB79-4668-A354-F169C31E9B47}" srcOrd="0" destOrd="0" presId="urn:microsoft.com/office/officeart/2005/8/layout/hierarchy1"/>
    <dgm:cxn modelId="{5DD6C9DD-2E82-EA44-8BA4-2641379CC8D7}" type="presOf" srcId="{06EEC779-5098-4039-8D69-5D95C0E5FC16}" destId="{57A437E1-11DB-45B1-9CA7-0029939DA5BD}" srcOrd="0" destOrd="0" presId="urn:microsoft.com/office/officeart/2005/8/layout/hierarchy1"/>
    <dgm:cxn modelId="{E33D4127-22B0-46EF-9A11-A08D6D2C6F47}" srcId="{06EEC779-5098-4039-8D69-5D95C0E5FC16}" destId="{5C00C939-D45B-4932-B42F-D56A9D2FACFA}" srcOrd="0" destOrd="0" parTransId="{89EF673F-CCD1-47C1-818A-2250A1A862B8}" sibTransId="{FCD54326-516C-436D-AC48-39C8F887C596}"/>
    <dgm:cxn modelId="{4DF34C8D-861D-0948-A286-EAC9D3C6E0A9}" type="presParOf" srcId="{7D5F8D75-6687-4387-9A17-E009701CFC5E}" destId="{24D66BE1-5C42-4C2A-8A79-6ED8CB569BF0}" srcOrd="0" destOrd="0" presId="urn:microsoft.com/office/officeart/2005/8/layout/hierarchy1"/>
    <dgm:cxn modelId="{04F77796-E97D-8148-8FB4-8FE1C1A04B74}" type="presParOf" srcId="{24D66BE1-5C42-4C2A-8A79-6ED8CB569BF0}" destId="{4D74D584-147C-4DA3-A3E6-5D84E6FB50EC}" srcOrd="0" destOrd="0" presId="urn:microsoft.com/office/officeart/2005/8/layout/hierarchy1"/>
    <dgm:cxn modelId="{E4A6522E-B898-7A49-B593-03D443A82BCE}" type="presParOf" srcId="{4D74D584-147C-4DA3-A3E6-5D84E6FB50EC}" destId="{D0C6AA77-E7CB-44A9-9A85-3937E791C8D2}" srcOrd="0" destOrd="0" presId="urn:microsoft.com/office/officeart/2005/8/layout/hierarchy1"/>
    <dgm:cxn modelId="{33E7DA0F-4762-8944-9B8E-C1D20B12B5F6}" type="presParOf" srcId="{4D74D584-147C-4DA3-A3E6-5D84E6FB50EC}" destId="{9B1A84C9-95BF-4CE9-9682-27D5394BF228}" srcOrd="1" destOrd="0" presId="urn:microsoft.com/office/officeart/2005/8/layout/hierarchy1"/>
    <dgm:cxn modelId="{06844D27-0ACB-904E-891D-F04DF2C99259}" type="presParOf" srcId="{24D66BE1-5C42-4C2A-8A79-6ED8CB569BF0}" destId="{FAFD3F56-E2A8-4C74-B840-87ABB9811EEA}" srcOrd="1" destOrd="0" presId="urn:microsoft.com/office/officeart/2005/8/layout/hierarchy1"/>
    <dgm:cxn modelId="{683357AE-4CE8-134F-AB56-8403FB9773A7}" type="presParOf" srcId="{FAFD3F56-E2A8-4C74-B840-87ABB9811EEA}" destId="{DC708042-2EA0-4C6B-8264-7BBB864FC392}" srcOrd="0" destOrd="0" presId="urn:microsoft.com/office/officeart/2005/8/layout/hierarchy1"/>
    <dgm:cxn modelId="{E008C6CD-B09D-0541-A6CC-7A225DAAB1F3}" type="presParOf" srcId="{FAFD3F56-E2A8-4C74-B840-87ABB9811EEA}" destId="{FA82B48B-8EB5-42E5-B8A3-77D44841210F}" srcOrd="1" destOrd="0" presId="urn:microsoft.com/office/officeart/2005/8/layout/hierarchy1"/>
    <dgm:cxn modelId="{63D7E0BA-DF01-B443-8143-6564B26C0B12}" type="presParOf" srcId="{FA82B48B-8EB5-42E5-B8A3-77D44841210F}" destId="{6EA5B78A-D24D-4165-B8FD-CC5C319EAB48}" srcOrd="0" destOrd="0" presId="urn:microsoft.com/office/officeart/2005/8/layout/hierarchy1"/>
    <dgm:cxn modelId="{F8AC5668-6546-ED4F-BE87-505DB62FCB5D}" type="presParOf" srcId="{6EA5B78A-D24D-4165-B8FD-CC5C319EAB48}" destId="{0D0F6DE4-43F3-4621-92EE-12AC585E12CA}" srcOrd="0" destOrd="0" presId="urn:microsoft.com/office/officeart/2005/8/layout/hierarchy1"/>
    <dgm:cxn modelId="{0E9DE5A8-8492-944C-AA4B-DF6AD72E466D}" type="presParOf" srcId="{6EA5B78A-D24D-4165-B8FD-CC5C319EAB48}" destId="{573E19A8-7240-4B60-B445-D31748D840E5}" srcOrd="1" destOrd="0" presId="urn:microsoft.com/office/officeart/2005/8/layout/hierarchy1"/>
    <dgm:cxn modelId="{0D160B79-BA9B-0849-B046-A43C10650A60}" type="presParOf" srcId="{FA82B48B-8EB5-42E5-B8A3-77D44841210F}" destId="{630B6AC8-E234-47EA-BB1C-4B8D80B11CFC}" srcOrd="1" destOrd="0" presId="urn:microsoft.com/office/officeart/2005/8/layout/hierarchy1"/>
    <dgm:cxn modelId="{C71B9811-BC71-4747-85BA-A1C93607F29B}" type="presParOf" srcId="{630B6AC8-E234-47EA-BB1C-4B8D80B11CFC}" destId="{2AD75E5E-C6DF-452A-B4C6-B0E917FC9B7A}" srcOrd="0" destOrd="0" presId="urn:microsoft.com/office/officeart/2005/8/layout/hierarchy1"/>
    <dgm:cxn modelId="{AE113639-BD6C-594F-95BB-A9D82DB6A1B3}" type="presParOf" srcId="{630B6AC8-E234-47EA-BB1C-4B8D80B11CFC}" destId="{17B38A47-B485-4ADD-AE7A-D000F8C2CF45}" srcOrd="1" destOrd="0" presId="urn:microsoft.com/office/officeart/2005/8/layout/hierarchy1"/>
    <dgm:cxn modelId="{C3F35829-1CFF-964E-810C-880FB2B8A21E}" type="presParOf" srcId="{17B38A47-B485-4ADD-AE7A-D000F8C2CF45}" destId="{F5DEBFCC-F848-4208-8A44-C30E2795F451}" srcOrd="0" destOrd="0" presId="urn:microsoft.com/office/officeart/2005/8/layout/hierarchy1"/>
    <dgm:cxn modelId="{B439FA2C-39EF-B34A-AC2D-B5D99CBF3A6D}" type="presParOf" srcId="{F5DEBFCC-F848-4208-8A44-C30E2795F451}" destId="{235A2ABA-783B-4CA5-AF26-1024EECB215A}" srcOrd="0" destOrd="0" presId="urn:microsoft.com/office/officeart/2005/8/layout/hierarchy1"/>
    <dgm:cxn modelId="{24ADA2B9-F6DE-4E43-A29E-215DCE3CBD5C}" type="presParOf" srcId="{F5DEBFCC-F848-4208-8A44-C30E2795F451}" destId="{00D98C8A-F4D2-465C-BD7A-F54B3557DE3E}" srcOrd="1" destOrd="0" presId="urn:microsoft.com/office/officeart/2005/8/layout/hierarchy1"/>
    <dgm:cxn modelId="{BD74CCDA-10BA-304B-8136-8179051F6BF9}" type="presParOf" srcId="{17B38A47-B485-4ADD-AE7A-D000F8C2CF45}" destId="{23D7B543-4327-426C-8A91-C4D939441605}" srcOrd="1" destOrd="0" presId="urn:microsoft.com/office/officeart/2005/8/layout/hierarchy1"/>
    <dgm:cxn modelId="{6DC6DB87-79C2-184C-BD92-D8FFFB9F1734}" type="presParOf" srcId="{630B6AC8-E234-47EA-BB1C-4B8D80B11CFC}" destId="{CF37B129-E1DB-48BC-B395-93E85AEEE70A}" srcOrd="2" destOrd="0" presId="urn:microsoft.com/office/officeart/2005/8/layout/hierarchy1"/>
    <dgm:cxn modelId="{8704309E-941D-8D4D-BD89-33AEC257A8F4}" type="presParOf" srcId="{630B6AC8-E234-47EA-BB1C-4B8D80B11CFC}" destId="{393B0413-242F-4A65-988D-4C61F0DB396D}" srcOrd="3" destOrd="0" presId="urn:microsoft.com/office/officeart/2005/8/layout/hierarchy1"/>
    <dgm:cxn modelId="{983BE8F3-95A3-EE4C-9E28-2D3030B7D092}" type="presParOf" srcId="{393B0413-242F-4A65-988D-4C61F0DB396D}" destId="{A70A90C1-0830-427E-A6EA-D7CC54B20F12}" srcOrd="0" destOrd="0" presId="urn:microsoft.com/office/officeart/2005/8/layout/hierarchy1"/>
    <dgm:cxn modelId="{00A4DBFF-A37C-3748-997E-0771CA341BB7}" type="presParOf" srcId="{A70A90C1-0830-427E-A6EA-D7CC54B20F12}" destId="{E6E7B107-E0D9-4950-B577-B999C1520F07}" srcOrd="0" destOrd="0" presId="urn:microsoft.com/office/officeart/2005/8/layout/hierarchy1"/>
    <dgm:cxn modelId="{32136B7E-FEC7-9947-A4E0-0485142B4CEC}" type="presParOf" srcId="{A70A90C1-0830-427E-A6EA-D7CC54B20F12}" destId="{5ADA8A6F-EB79-4668-A354-F169C31E9B47}" srcOrd="1" destOrd="0" presId="urn:microsoft.com/office/officeart/2005/8/layout/hierarchy1"/>
    <dgm:cxn modelId="{C7304DF9-0CE4-A44C-B58B-2B17F1CD156E}" type="presParOf" srcId="{393B0413-242F-4A65-988D-4C61F0DB396D}" destId="{9A5CF35F-EF92-4A2E-BDBF-06D27D2B821A}" srcOrd="1" destOrd="0" presId="urn:microsoft.com/office/officeart/2005/8/layout/hierarchy1"/>
    <dgm:cxn modelId="{88F30BA0-8780-124B-BD66-09441D82D335}" type="presParOf" srcId="{FAFD3F56-E2A8-4C74-B840-87ABB9811EEA}" destId="{CFC7BFFE-379C-44D0-AB90-2F3239566E0E}" srcOrd="2" destOrd="0" presId="urn:microsoft.com/office/officeart/2005/8/layout/hierarchy1"/>
    <dgm:cxn modelId="{70228B9F-60B0-B44B-93AF-A109013F853D}" type="presParOf" srcId="{FAFD3F56-E2A8-4C74-B840-87ABB9811EEA}" destId="{7D069292-C2C6-4277-B38E-D8EE1DC5BDA3}" srcOrd="3" destOrd="0" presId="urn:microsoft.com/office/officeart/2005/8/layout/hierarchy1"/>
    <dgm:cxn modelId="{DE5F6BBC-48D2-3D4B-BB6D-01F636A1DBF5}" type="presParOf" srcId="{7D069292-C2C6-4277-B38E-D8EE1DC5BDA3}" destId="{854D3D8B-BBDF-4F1E-890B-5D53C83B7023}" srcOrd="0" destOrd="0" presId="urn:microsoft.com/office/officeart/2005/8/layout/hierarchy1"/>
    <dgm:cxn modelId="{B698B76B-928F-C646-8E50-4658F8FD37FA}" type="presParOf" srcId="{854D3D8B-BBDF-4F1E-890B-5D53C83B7023}" destId="{6FF3FC38-F01C-4DAE-9C34-3832DD067AD3}" srcOrd="0" destOrd="0" presId="urn:microsoft.com/office/officeart/2005/8/layout/hierarchy1"/>
    <dgm:cxn modelId="{D53AC0FD-7156-A741-B4BB-0084875965DA}" type="presParOf" srcId="{854D3D8B-BBDF-4F1E-890B-5D53C83B7023}" destId="{57A437E1-11DB-45B1-9CA7-0029939DA5BD}" srcOrd="1" destOrd="0" presId="urn:microsoft.com/office/officeart/2005/8/layout/hierarchy1"/>
    <dgm:cxn modelId="{4E3FCEF3-B96B-E147-946F-5D32CE691DAA}" type="presParOf" srcId="{7D069292-C2C6-4277-B38E-D8EE1DC5BDA3}" destId="{3C65EBEB-8A65-4C26-A28C-33505AC20BAF}" srcOrd="1" destOrd="0" presId="urn:microsoft.com/office/officeart/2005/8/layout/hierarchy1"/>
    <dgm:cxn modelId="{792F1F50-FC00-7E46-8944-8BACBA90811D}" type="presParOf" srcId="{3C65EBEB-8A65-4C26-A28C-33505AC20BAF}" destId="{748F9541-1EC4-4168-8A2A-6683F402C7D2}" srcOrd="0" destOrd="0" presId="urn:microsoft.com/office/officeart/2005/8/layout/hierarchy1"/>
    <dgm:cxn modelId="{C0FD4CD7-5EC6-1A4A-83AB-D9DA31BB6CE2}" type="presParOf" srcId="{3C65EBEB-8A65-4C26-A28C-33505AC20BAF}" destId="{469F6EA3-F17A-49EB-AD47-CCB4D5280039}" srcOrd="1" destOrd="0" presId="urn:microsoft.com/office/officeart/2005/8/layout/hierarchy1"/>
    <dgm:cxn modelId="{DAE77C82-861C-774B-AEFC-14434FD69A97}" type="presParOf" srcId="{469F6EA3-F17A-49EB-AD47-CCB4D5280039}" destId="{EF2696E2-0CA3-4766-9FFE-F9F0DE93AD1B}" srcOrd="0" destOrd="0" presId="urn:microsoft.com/office/officeart/2005/8/layout/hierarchy1"/>
    <dgm:cxn modelId="{9B1A2E43-4D2A-B346-BD62-2F77F298082B}" type="presParOf" srcId="{EF2696E2-0CA3-4766-9FFE-F9F0DE93AD1B}" destId="{A2BBCEBE-EDFC-4AB2-8583-93F944B12705}" srcOrd="0" destOrd="0" presId="urn:microsoft.com/office/officeart/2005/8/layout/hierarchy1"/>
    <dgm:cxn modelId="{F5E6B8A9-1819-7F48-9D2C-C604FEBB07DD}" type="presParOf" srcId="{EF2696E2-0CA3-4766-9FFE-F9F0DE93AD1B}" destId="{828F2785-0496-45F1-89D6-A52A63CCD5BE}" srcOrd="1" destOrd="0" presId="urn:microsoft.com/office/officeart/2005/8/layout/hierarchy1"/>
    <dgm:cxn modelId="{72AF7337-8D9F-8B43-9302-83C289783D16}" type="presParOf" srcId="{469F6EA3-F17A-49EB-AD47-CCB4D5280039}" destId="{B8DEBFA3-7948-4C49-9691-067AECD826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8F4703-372D-4645-922F-63BF5F9C08E9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8EAAB3D-FAE5-4F5A-BEAB-83EE84D7C596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fr-FR" sz="1900" dirty="0" err="1" smtClean="0"/>
            <a:t>Overarching</a:t>
          </a:r>
          <a:r>
            <a:rPr lang="fr-FR" sz="1900" dirty="0" smtClean="0"/>
            <a:t> goals &amp; </a:t>
          </a:r>
        </a:p>
        <a:p>
          <a:r>
            <a:rPr lang="fr-FR" sz="1900" dirty="0" err="1" smtClean="0"/>
            <a:t>Qualities</a:t>
          </a:r>
          <a:r>
            <a:rPr lang="fr-FR" sz="1900" dirty="0" smtClean="0"/>
            <a:t> of action</a:t>
          </a:r>
          <a:endParaRPr lang="fr-FR" sz="1900" dirty="0"/>
        </a:p>
      </dgm:t>
    </dgm:pt>
    <dgm:pt modelId="{77530692-0B09-4405-B22E-022D326FFFA0}" type="parTrans" cxnId="{8BCB3E31-E7B2-4A00-A650-80030A77EBFF}">
      <dgm:prSet/>
      <dgm:spPr/>
      <dgm:t>
        <a:bodyPr/>
        <a:lstStyle/>
        <a:p>
          <a:endParaRPr lang="fr-FR"/>
        </a:p>
      </dgm:t>
    </dgm:pt>
    <dgm:pt modelId="{1D64C899-56B3-4423-A1E2-CAF8BF5602D4}" type="sibTrans" cxnId="{8BCB3E31-E7B2-4A00-A650-80030A77EBFF}">
      <dgm:prSet/>
      <dgm:spPr/>
      <dgm:t>
        <a:bodyPr/>
        <a:lstStyle/>
        <a:p>
          <a:endParaRPr lang="fr-FR"/>
        </a:p>
      </dgm:t>
    </dgm:pt>
    <dgm:pt modelId="{D06C2E7D-C243-4F17-8DEA-D5F0E0CC45B6}">
      <dgm:prSet phldrT="[Text]" custT="1"/>
      <dgm:spPr/>
      <dgm:t>
        <a:bodyPr/>
        <a:lstStyle/>
        <a:p>
          <a:r>
            <a:rPr lang="fr-FR" sz="1900" smtClean="0"/>
            <a:t>Specific Goal</a:t>
          </a:r>
          <a:endParaRPr lang="fr-FR" sz="1900" dirty="0"/>
        </a:p>
      </dgm:t>
    </dgm:pt>
    <dgm:pt modelId="{CDFBD67E-86BF-4CD6-93F5-2BCED9755698}" type="parTrans" cxnId="{3D5238DB-7BCA-4F79-B8B5-2898B1AFE728}">
      <dgm:prSet/>
      <dgm:spPr/>
      <dgm:t>
        <a:bodyPr/>
        <a:lstStyle/>
        <a:p>
          <a:endParaRPr lang="fr-FR"/>
        </a:p>
      </dgm:t>
    </dgm:pt>
    <dgm:pt modelId="{94AFB83D-1E04-43C7-91E2-C5F919F51195}" type="sibTrans" cxnId="{3D5238DB-7BCA-4F79-B8B5-2898B1AFE728}">
      <dgm:prSet/>
      <dgm:spPr/>
      <dgm:t>
        <a:bodyPr/>
        <a:lstStyle/>
        <a:p>
          <a:endParaRPr lang="fr-FR"/>
        </a:p>
      </dgm:t>
    </dgm:pt>
    <dgm:pt modelId="{9B940AC7-1145-4F1C-8594-4D6F7B0E92ED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sz="1900" dirty="0" smtClean="0"/>
            <a:t>Action</a:t>
          </a:r>
          <a:endParaRPr lang="fr-FR" sz="1900" dirty="0"/>
        </a:p>
      </dgm:t>
    </dgm:pt>
    <dgm:pt modelId="{E864E983-75BE-4A71-807D-F8A0887B50FE}" type="parTrans" cxnId="{AD095509-2309-4A81-B681-20DB2ED736EB}">
      <dgm:prSet/>
      <dgm:spPr/>
      <dgm:t>
        <a:bodyPr/>
        <a:lstStyle/>
        <a:p>
          <a:endParaRPr lang="fr-FR"/>
        </a:p>
      </dgm:t>
    </dgm:pt>
    <dgm:pt modelId="{BDC5715A-DB53-4824-88E6-0D577696D0A0}" type="sibTrans" cxnId="{AD095509-2309-4A81-B681-20DB2ED736EB}">
      <dgm:prSet/>
      <dgm:spPr/>
      <dgm:t>
        <a:bodyPr/>
        <a:lstStyle/>
        <a:p>
          <a:endParaRPr lang="fr-FR"/>
        </a:p>
      </dgm:t>
    </dgm:pt>
    <dgm:pt modelId="{CFA4FF57-7ABA-4326-82B8-9E07B012A862}">
      <dgm:prSet phldrT="[Text]" custT="1"/>
      <dgm:spPr/>
      <dgm:t>
        <a:bodyPr/>
        <a:lstStyle/>
        <a:p>
          <a:r>
            <a:rPr lang="fr-FR" sz="1900" dirty="0" smtClean="0"/>
            <a:t>Action</a:t>
          </a:r>
          <a:endParaRPr lang="fr-FR" sz="1900" dirty="0"/>
        </a:p>
      </dgm:t>
    </dgm:pt>
    <dgm:pt modelId="{BE018F40-330A-45AC-A70A-959F2C228472}" type="parTrans" cxnId="{FAA8FD2D-42DD-4B53-911E-A8971F5ADD4E}">
      <dgm:prSet/>
      <dgm:spPr/>
      <dgm:t>
        <a:bodyPr/>
        <a:lstStyle/>
        <a:p>
          <a:endParaRPr lang="fr-FR"/>
        </a:p>
      </dgm:t>
    </dgm:pt>
    <dgm:pt modelId="{0FE82D3B-BCFE-4902-8EAC-0249608C8213}" type="sibTrans" cxnId="{FAA8FD2D-42DD-4B53-911E-A8971F5ADD4E}">
      <dgm:prSet/>
      <dgm:spPr/>
      <dgm:t>
        <a:bodyPr/>
        <a:lstStyle/>
        <a:p>
          <a:endParaRPr lang="fr-FR"/>
        </a:p>
      </dgm:t>
    </dgm:pt>
    <dgm:pt modelId="{06EEC779-5098-4039-8D69-5D95C0E5FC16}">
      <dgm:prSet phldrT="[Text]" custT="1"/>
      <dgm:spPr/>
      <dgm:t>
        <a:bodyPr/>
        <a:lstStyle/>
        <a:p>
          <a:r>
            <a:rPr lang="fr-FR" sz="1900" smtClean="0"/>
            <a:t>Specific Goal</a:t>
          </a:r>
          <a:endParaRPr lang="fr-FR" sz="1900" dirty="0"/>
        </a:p>
      </dgm:t>
    </dgm:pt>
    <dgm:pt modelId="{81A41B47-E2FE-4E85-9917-928C43082FDF}" type="parTrans" cxnId="{CA78F271-D62C-44E0-850D-6C0BC8200CC8}">
      <dgm:prSet/>
      <dgm:spPr/>
      <dgm:t>
        <a:bodyPr/>
        <a:lstStyle/>
        <a:p>
          <a:endParaRPr lang="fr-FR"/>
        </a:p>
      </dgm:t>
    </dgm:pt>
    <dgm:pt modelId="{C5D1BF4A-F7A3-420F-8A21-48B7C1EAEF4C}" type="sibTrans" cxnId="{CA78F271-D62C-44E0-850D-6C0BC8200CC8}">
      <dgm:prSet/>
      <dgm:spPr/>
      <dgm:t>
        <a:bodyPr/>
        <a:lstStyle/>
        <a:p>
          <a:endParaRPr lang="fr-FR"/>
        </a:p>
      </dgm:t>
    </dgm:pt>
    <dgm:pt modelId="{5C00C939-D45B-4932-B42F-D56A9D2FACFA}">
      <dgm:prSet phldrT="[Text]" custT="1"/>
      <dgm:spPr/>
      <dgm:t>
        <a:bodyPr/>
        <a:lstStyle/>
        <a:p>
          <a:r>
            <a:rPr lang="fr-FR" sz="1900" dirty="0" smtClean="0"/>
            <a:t>Action</a:t>
          </a:r>
          <a:endParaRPr lang="fr-FR" sz="1900" dirty="0"/>
        </a:p>
      </dgm:t>
    </dgm:pt>
    <dgm:pt modelId="{89EF673F-CCD1-47C1-818A-2250A1A862B8}" type="parTrans" cxnId="{E33D4127-22B0-46EF-9A11-A08D6D2C6F47}">
      <dgm:prSet/>
      <dgm:spPr/>
      <dgm:t>
        <a:bodyPr/>
        <a:lstStyle/>
        <a:p>
          <a:endParaRPr lang="fr-FR"/>
        </a:p>
      </dgm:t>
    </dgm:pt>
    <dgm:pt modelId="{FCD54326-516C-436D-AC48-39C8F887C596}" type="sibTrans" cxnId="{E33D4127-22B0-46EF-9A11-A08D6D2C6F47}">
      <dgm:prSet/>
      <dgm:spPr/>
      <dgm:t>
        <a:bodyPr/>
        <a:lstStyle/>
        <a:p>
          <a:endParaRPr lang="fr-FR"/>
        </a:p>
      </dgm:t>
    </dgm:pt>
    <dgm:pt modelId="{7D5F8D75-6687-4387-9A17-E009701CFC5E}" type="pres">
      <dgm:prSet presAssocID="{188F4703-372D-4645-922F-63BF5F9C08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D66BE1-5C42-4C2A-8A79-6ED8CB569BF0}" type="pres">
      <dgm:prSet presAssocID="{C8EAAB3D-FAE5-4F5A-BEAB-83EE84D7C596}" presName="hierRoot1" presStyleCnt="0"/>
      <dgm:spPr/>
    </dgm:pt>
    <dgm:pt modelId="{4D74D584-147C-4DA3-A3E6-5D84E6FB50EC}" type="pres">
      <dgm:prSet presAssocID="{C8EAAB3D-FAE5-4F5A-BEAB-83EE84D7C596}" presName="composite" presStyleCnt="0"/>
      <dgm:spPr/>
    </dgm:pt>
    <dgm:pt modelId="{D0C6AA77-E7CB-44A9-9A85-3937E791C8D2}" type="pres">
      <dgm:prSet presAssocID="{C8EAAB3D-FAE5-4F5A-BEAB-83EE84D7C596}" presName="background" presStyleLbl="node0" presStyleIdx="0" presStyleCnt="1"/>
      <dgm:spPr/>
      <dgm:t>
        <a:bodyPr/>
        <a:lstStyle/>
        <a:p>
          <a:endParaRPr lang="en-US"/>
        </a:p>
      </dgm:t>
    </dgm:pt>
    <dgm:pt modelId="{9B1A84C9-95BF-4CE9-9682-27D5394BF228}" type="pres">
      <dgm:prSet presAssocID="{C8EAAB3D-FAE5-4F5A-BEAB-83EE84D7C596}" presName="text" presStyleLbl="fgAcc0" presStyleIdx="0" presStyleCnt="1" custScaleX="190988" custScaleY="166509" custLinFactNeighborX="-5560" custLinFactNeighborY="-56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FD3F56-E2A8-4C74-B840-87ABB9811EEA}" type="pres">
      <dgm:prSet presAssocID="{C8EAAB3D-FAE5-4F5A-BEAB-83EE84D7C596}" presName="hierChild2" presStyleCnt="0"/>
      <dgm:spPr/>
    </dgm:pt>
    <dgm:pt modelId="{DC708042-2EA0-4C6B-8264-7BBB864FC392}" type="pres">
      <dgm:prSet presAssocID="{CDFBD67E-86BF-4CD6-93F5-2BCED9755698}" presName="Name10" presStyleLbl="parChTrans1D2" presStyleIdx="0" presStyleCnt="2"/>
      <dgm:spPr/>
      <dgm:t>
        <a:bodyPr/>
        <a:lstStyle/>
        <a:p>
          <a:endParaRPr lang="fr-FR"/>
        </a:p>
      </dgm:t>
    </dgm:pt>
    <dgm:pt modelId="{FA82B48B-8EB5-42E5-B8A3-77D44841210F}" type="pres">
      <dgm:prSet presAssocID="{D06C2E7D-C243-4F17-8DEA-D5F0E0CC45B6}" presName="hierRoot2" presStyleCnt="0"/>
      <dgm:spPr/>
    </dgm:pt>
    <dgm:pt modelId="{6EA5B78A-D24D-4165-B8FD-CC5C319EAB48}" type="pres">
      <dgm:prSet presAssocID="{D06C2E7D-C243-4F17-8DEA-D5F0E0CC45B6}" presName="composite2" presStyleCnt="0"/>
      <dgm:spPr/>
    </dgm:pt>
    <dgm:pt modelId="{0D0F6DE4-43F3-4621-92EE-12AC585E12CA}" type="pres">
      <dgm:prSet presAssocID="{D06C2E7D-C243-4F17-8DEA-D5F0E0CC45B6}" presName="background2" presStyleLbl="node2" presStyleIdx="0" presStyleCnt="2"/>
      <dgm:spPr/>
      <dgm:t>
        <a:bodyPr/>
        <a:lstStyle/>
        <a:p>
          <a:endParaRPr lang="en-US"/>
        </a:p>
      </dgm:t>
    </dgm:pt>
    <dgm:pt modelId="{573E19A8-7240-4B60-B445-D31748D840E5}" type="pres">
      <dgm:prSet presAssocID="{D06C2E7D-C243-4F17-8DEA-D5F0E0CC45B6}" presName="text2" presStyleLbl="fgAcc2" presStyleIdx="0" presStyleCnt="2" custScaleX="1368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30B6AC8-E234-47EA-BB1C-4B8D80B11CFC}" type="pres">
      <dgm:prSet presAssocID="{D06C2E7D-C243-4F17-8DEA-D5F0E0CC45B6}" presName="hierChild3" presStyleCnt="0"/>
      <dgm:spPr/>
    </dgm:pt>
    <dgm:pt modelId="{2AD75E5E-C6DF-452A-B4C6-B0E917FC9B7A}" type="pres">
      <dgm:prSet presAssocID="{E864E983-75BE-4A71-807D-F8A0887B50FE}" presName="Name17" presStyleLbl="parChTrans1D3" presStyleIdx="0" presStyleCnt="3"/>
      <dgm:spPr/>
      <dgm:t>
        <a:bodyPr/>
        <a:lstStyle/>
        <a:p>
          <a:endParaRPr lang="fr-FR"/>
        </a:p>
      </dgm:t>
    </dgm:pt>
    <dgm:pt modelId="{17B38A47-B485-4ADD-AE7A-D000F8C2CF45}" type="pres">
      <dgm:prSet presAssocID="{9B940AC7-1145-4F1C-8594-4D6F7B0E92ED}" presName="hierRoot3" presStyleCnt="0"/>
      <dgm:spPr/>
    </dgm:pt>
    <dgm:pt modelId="{F5DEBFCC-F848-4208-8A44-C30E2795F451}" type="pres">
      <dgm:prSet presAssocID="{9B940AC7-1145-4F1C-8594-4D6F7B0E92ED}" presName="composite3" presStyleCnt="0"/>
      <dgm:spPr/>
    </dgm:pt>
    <dgm:pt modelId="{235A2ABA-783B-4CA5-AF26-1024EECB215A}" type="pres">
      <dgm:prSet presAssocID="{9B940AC7-1145-4F1C-8594-4D6F7B0E92ED}" presName="background3" presStyleLbl="node3" presStyleIdx="0" presStyleCnt="3"/>
      <dgm:spPr/>
      <dgm:t>
        <a:bodyPr/>
        <a:lstStyle/>
        <a:p>
          <a:endParaRPr lang="en-US"/>
        </a:p>
      </dgm:t>
    </dgm:pt>
    <dgm:pt modelId="{00D98C8A-F4D2-465C-BD7A-F54B3557DE3E}" type="pres">
      <dgm:prSet presAssocID="{9B940AC7-1145-4F1C-8594-4D6F7B0E92ED}" presName="text3" presStyleLbl="fgAcc3" presStyleIdx="0" presStyleCnt="3" custScaleX="1368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D7B543-4327-426C-8A91-C4D939441605}" type="pres">
      <dgm:prSet presAssocID="{9B940AC7-1145-4F1C-8594-4D6F7B0E92ED}" presName="hierChild4" presStyleCnt="0"/>
      <dgm:spPr/>
    </dgm:pt>
    <dgm:pt modelId="{CF37B129-E1DB-48BC-B395-93E85AEEE70A}" type="pres">
      <dgm:prSet presAssocID="{BE018F40-330A-45AC-A70A-959F2C228472}" presName="Name17" presStyleLbl="parChTrans1D3" presStyleIdx="1" presStyleCnt="3"/>
      <dgm:spPr/>
      <dgm:t>
        <a:bodyPr/>
        <a:lstStyle/>
        <a:p>
          <a:endParaRPr lang="fr-FR"/>
        </a:p>
      </dgm:t>
    </dgm:pt>
    <dgm:pt modelId="{393B0413-242F-4A65-988D-4C61F0DB396D}" type="pres">
      <dgm:prSet presAssocID="{CFA4FF57-7ABA-4326-82B8-9E07B012A862}" presName="hierRoot3" presStyleCnt="0"/>
      <dgm:spPr/>
    </dgm:pt>
    <dgm:pt modelId="{A70A90C1-0830-427E-A6EA-D7CC54B20F12}" type="pres">
      <dgm:prSet presAssocID="{CFA4FF57-7ABA-4326-82B8-9E07B012A862}" presName="composite3" presStyleCnt="0"/>
      <dgm:spPr/>
    </dgm:pt>
    <dgm:pt modelId="{E6E7B107-E0D9-4950-B577-B999C1520F07}" type="pres">
      <dgm:prSet presAssocID="{CFA4FF57-7ABA-4326-82B8-9E07B012A862}" presName="background3" presStyleLbl="node3" presStyleIdx="1" presStyleCnt="3"/>
      <dgm:spPr/>
      <dgm:t>
        <a:bodyPr/>
        <a:lstStyle/>
        <a:p>
          <a:endParaRPr lang="en-US"/>
        </a:p>
      </dgm:t>
    </dgm:pt>
    <dgm:pt modelId="{5ADA8A6F-EB79-4668-A354-F169C31E9B47}" type="pres">
      <dgm:prSet presAssocID="{CFA4FF57-7ABA-4326-82B8-9E07B012A862}" presName="text3" presStyleLbl="fgAcc3" presStyleIdx="1" presStyleCnt="3" custScaleX="1368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5CF35F-EF92-4A2E-BDBF-06D27D2B821A}" type="pres">
      <dgm:prSet presAssocID="{CFA4FF57-7ABA-4326-82B8-9E07B012A862}" presName="hierChild4" presStyleCnt="0"/>
      <dgm:spPr/>
    </dgm:pt>
    <dgm:pt modelId="{CFC7BFFE-379C-44D0-AB90-2F3239566E0E}" type="pres">
      <dgm:prSet presAssocID="{81A41B47-E2FE-4E85-9917-928C43082FDF}" presName="Name10" presStyleLbl="parChTrans1D2" presStyleIdx="1" presStyleCnt="2"/>
      <dgm:spPr/>
      <dgm:t>
        <a:bodyPr/>
        <a:lstStyle/>
        <a:p>
          <a:endParaRPr lang="fr-FR"/>
        </a:p>
      </dgm:t>
    </dgm:pt>
    <dgm:pt modelId="{7D069292-C2C6-4277-B38E-D8EE1DC5BDA3}" type="pres">
      <dgm:prSet presAssocID="{06EEC779-5098-4039-8D69-5D95C0E5FC16}" presName="hierRoot2" presStyleCnt="0"/>
      <dgm:spPr/>
    </dgm:pt>
    <dgm:pt modelId="{854D3D8B-BBDF-4F1E-890B-5D53C83B7023}" type="pres">
      <dgm:prSet presAssocID="{06EEC779-5098-4039-8D69-5D95C0E5FC16}" presName="composite2" presStyleCnt="0"/>
      <dgm:spPr/>
    </dgm:pt>
    <dgm:pt modelId="{6FF3FC38-F01C-4DAE-9C34-3832DD067AD3}" type="pres">
      <dgm:prSet presAssocID="{06EEC779-5098-4039-8D69-5D95C0E5FC16}" presName="background2" presStyleLbl="node2" presStyleIdx="1" presStyleCnt="2"/>
      <dgm:spPr/>
      <dgm:t>
        <a:bodyPr/>
        <a:lstStyle/>
        <a:p>
          <a:endParaRPr lang="en-US"/>
        </a:p>
      </dgm:t>
    </dgm:pt>
    <dgm:pt modelId="{57A437E1-11DB-45B1-9CA7-0029939DA5BD}" type="pres">
      <dgm:prSet presAssocID="{06EEC779-5098-4039-8D69-5D95C0E5FC16}" presName="text2" presStyleLbl="fgAcc2" presStyleIdx="1" presStyleCnt="2" custScaleX="1368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65EBEB-8A65-4C26-A28C-33505AC20BAF}" type="pres">
      <dgm:prSet presAssocID="{06EEC779-5098-4039-8D69-5D95C0E5FC16}" presName="hierChild3" presStyleCnt="0"/>
      <dgm:spPr/>
    </dgm:pt>
    <dgm:pt modelId="{748F9541-1EC4-4168-8A2A-6683F402C7D2}" type="pres">
      <dgm:prSet presAssocID="{89EF673F-CCD1-47C1-818A-2250A1A862B8}" presName="Name17" presStyleLbl="parChTrans1D3" presStyleIdx="2" presStyleCnt="3"/>
      <dgm:spPr/>
      <dgm:t>
        <a:bodyPr/>
        <a:lstStyle/>
        <a:p>
          <a:endParaRPr lang="fr-FR"/>
        </a:p>
      </dgm:t>
    </dgm:pt>
    <dgm:pt modelId="{469F6EA3-F17A-49EB-AD47-CCB4D5280039}" type="pres">
      <dgm:prSet presAssocID="{5C00C939-D45B-4932-B42F-D56A9D2FACFA}" presName="hierRoot3" presStyleCnt="0"/>
      <dgm:spPr/>
    </dgm:pt>
    <dgm:pt modelId="{EF2696E2-0CA3-4766-9FFE-F9F0DE93AD1B}" type="pres">
      <dgm:prSet presAssocID="{5C00C939-D45B-4932-B42F-D56A9D2FACFA}" presName="composite3" presStyleCnt="0"/>
      <dgm:spPr/>
    </dgm:pt>
    <dgm:pt modelId="{A2BBCEBE-EDFC-4AB2-8583-93F944B12705}" type="pres">
      <dgm:prSet presAssocID="{5C00C939-D45B-4932-B42F-D56A9D2FACFA}" presName="background3" presStyleLbl="node3" presStyleIdx="2" presStyleCnt="3"/>
      <dgm:spPr/>
      <dgm:t>
        <a:bodyPr/>
        <a:lstStyle/>
        <a:p>
          <a:endParaRPr lang="en-US"/>
        </a:p>
      </dgm:t>
    </dgm:pt>
    <dgm:pt modelId="{828F2785-0496-45F1-89D6-A52A63CCD5BE}" type="pres">
      <dgm:prSet presAssocID="{5C00C939-D45B-4932-B42F-D56A9D2FACFA}" presName="text3" presStyleLbl="fgAcc3" presStyleIdx="2" presStyleCnt="3" custScaleX="1368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DEBFA3-7948-4C49-9691-067AECD82678}" type="pres">
      <dgm:prSet presAssocID="{5C00C939-D45B-4932-B42F-D56A9D2FACFA}" presName="hierChild4" presStyleCnt="0"/>
      <dgm:spPr/>
    </dgm:pt>
  </dgm:ptLst>
  <dgm:cxnLst>
    <dgm:cxn modelId="{55B89E10-DB10-3C4A-8726-EDE674668346}" type="presOf" srcId="{5C00C939-D45B-4932-B42F-D56A9D2FACFA}" destId="{828F2785-0496-45F1-89D6-A52A63CCD5BE}" srcOrd="0" destOrd="0" presId="urn:microsoft.com/office/officeart/2005/8/layout/hierarchy1"/>
    <dgm:cxn modelId="{FC7C1941-B188-F54C-814B-A7B375445B8F}" type="presOf" srcId="{D06C2E7D-C243-4F17-8DEA-D5F0E0CC45B6}" destId="{573E19A8-7240-4B60-B445-D31748D840E5}" srcOrd="0" destOrd="0" presId="urn:microsoft.com/office/officeart/2005/8/layout/hierarchy1"/>
    <dgm:cxn modelId="{FAA8FD2D-42DD-4B53-911E-A8971F5ADD4E}" srcId="{D06C2E7D-C243-4F17-8DEA-D5F0E0CC45B6}" destId="{CFA4FF57-7ABA-4326-82B8-9E07B012A862}" srcOrd="1" destOrd="0" parTransId="{BE018F40-330A-45AC-A70A-959F2C228472}" sibTransId="{0FE82D3B-BCFE-4902-8EAC-0249608C8213}"/>
    <dgm:cxn modelId="{CA78F271-D62C-44E0-850D-6C0BC8200CC8}" srcId="{C8EAAB3D-FAE5-4F5A-BEAB-83EE84D7C596}" destId="{06EEC779-5098-4039-8D69-5D95C0E5FC16}" srcOrd="1" destOrd="0" parTransId="{81A41B47-E2FE-4E85-9917-928C43082FDF}" sibTransId="{C5D1BF4A-F7A3-420F-8A21-48B7C1EAEF4C}"/>
    <dgm:cxn modelId="{F8167920-09C2-C447-9B66-B7D4850EEDA9}" type="presOf" srcId="{06EEC779-5098-4039-8D69-5D95C0E5FC16}" destId="{57A437E1-11DB-45B1-9CA7-0029939DA5BD}" srcOrd="0" destOrd="0" presId="urn:microsoft.com/office/officeart/2005/8/layout/hierarchy1"/>
    <dgm:cxn modelId="{75652970-0AD8-9143-A031-C62AE0278906}" type="presOf" srcId="{CFA4FF57-7ABA-4326-82B8-9E07B012A862}" destId="{5ADA8A6F-EB79-4668-A354-F169C31E9B47}" srcOrd="0" destOrd="0" presId="urn:microsoft.com/office/officeart/2005/8/layout/hierarchy1"/>
    <dgm:cxn modelId="{3D5238DB-7BCA-4F79-B8B5-2898B1AFE728}" srcId="{C8EAAB3D-FAE5-4F5A-BEAB-83EE84D7C596}" destId="{D06C2E7D-C243-4F17-8DEA-D5F0E0CC45B6}" srcOrd="0" destOrd="0" parTransId="{CDFBD67E-86BF-4CD6-93F5-2BCED9755698}" sibTransId="{94AFB83D-1E04-43C7-91E2-C5F919F51195}"/>
    <dgm:cxn modelId="{AD095509-2309-4A81-B681-20DB2ED736EB}" srcId="{D06C2E7D-C243-4F17-8DEA-D5F0E0CC45B6}" destId="{9B940AC7-1145-4F1C-8594-4D6F7B0E92ED}" srcOrd="0" destOrd="0" parTransId="{E864E983-75BE-4A71-807D-F8A0887B50FE}" sibTransId="{BDC5715A-DB53-4824-88E6-0D577696D0A0}"/>
    <dgm:cxn modelId="{8BCB3E31-E7B2-4A00-A650-80030A77EBFF}" srcId="{188F4703-372D-4645-922F-63BF5F9C08E9}" destId="{C8EAAB3D-FAE5-4F5A-BEAB-83EE84D7C596}" srcOrd="0" destOrd="0" parTransId="{77530692-0B09-4405-B22E-022D326FFFA0}" sibTransId="{1D64C899-56B3-4423-A1E2-CAF8BF5602D4}"/>
    <dgm:cxn modelId="{4765CA38-00A4-8646-88CF-1F25FBB29CEC}" type="presOf" srcId="{C8EAAB3D-FAE5-4F5A-BEAB-83EE84D7C596}" destId="{9B1A84C9-95BF-4CE9-9682-27D5394BF228}" srcOrd="0" destOrd="0" presId="urn:microsoft.com/office/officeart/2005/8/layout/hierarchy1"/>
    <dgm:cxn modelId="{176F540B-EBAF-A849-9F1D-BF9EEE1CC6AB}" type="presOf" srcId="{81A41B47-E2FE-4E85-9917-928C43082FDF}" destId="{CFC7BFFE-379C-44D0-AB90-2F3239566E0E}" srcOrd="0" destOrd="0" presId="urn:microsoft.com/office/officeart/2005/8/layout/hierarchy1"/>
    <dgm:cxn modelId="{73FB50B4-DE83-194D-B56C-412747A10673}" type="presOf" srcId="{9B940AC7-1145-4F1C-8594-4D6F7B0E92ED}" destId="{00D98C8A-F4D2-465C-BD7A-F54B3557DE3E}" srcOrd="0" destOrd="0" presId="urn:microsoft.com/office/officeart/2005/8/layout/hierarchy1"/>
    <dgm:cxn modelId="{9F2D1811-664F-5D46-B1F1-8EC587DD7015}" type="presOf" srcId="{188F4703-372D-4645-922F-63BF5F9C08E9}" destId="{7D5F8D75-6687-4387-9A17-E009701CFC5E}" srcOrd="0" destOrd="0" presId="urn:microsoft.com/office/officeart/2005/8/layout/hierarchy1"/>
    <dgm:cxn modelId="{DCFDC6A4-032A-AB4E-BE36-B8320E1ADF4A}" type="presOf" srcId="{CDFBD67E-86BF-4CD6-93F5-2BCED9755698}" destId="{DC708042-2EA0-4C6B-8264-7BBB864FC392}" srcOrd="0" destOrd="0" presId="urn:microsoft.com/office/officeart/2005/8/layout/hierarchy1"/>
    <dgm:cxn modelId="{2BD19710-CAD7-3741-8A5D-6BC3CD8E7AEB}" type="presOf" srcId="{BE018F40-330A-45AC-A70A-959F2C228472}" destId="{CF37B129-E1DB-48BC-B395-93E85AEEE70A}" srcOrd="0" destOrd="0" presId="urn:microsoft.com/office/officeart/2005/8/layout/hierarchy1"/>
    <dgm:cxn modelId="{6BB4BCC6-01EE-1445-85A7-C76547948A8A}" type="presOf" srcId="{89EF673F-CCD1-47C1-818A-2250A1A862B8}" destId="{748F9541-1EC4-4168-8A2A-6683F402C7D2}" srcOrd="0" destOrd="0" presId="urn:microsoft.com/office/officeart/2005/8/layout/hierarchy1"/>
    <dgm:cxn modelId="{A30C8951-1617-E343-BAD9-4BBE01B87A2D}" type="presOf" srcId="{E864E983-75BE-4A71-807D-F8A0887B50FE}" destId="{2AD75E5E-C6DF-452A-B4C6-B0E917FC9B7A}" srcOrd="0" destOrd="0" presId="urn:microsoft.com/office/officeart/2005/8/layout/hierarchy1"/>
    <dgm:cxn modelId="{E33D4127-22B0-46EF-9A11-A08D6D2C6F47}" srcId="{06EEC779-5098-4039-8D69-5D95C0E5FC16}" destId="{5C00C939-D45B-4932-B42F-D56A9D2FACFA}" srcOrd="0" destOrd="0" parTransId="{89EF673F-CCD1-47C1-818A-2250A1A862B8}" sibTransId="{FCD54326-516C-436D-AC48-39C8F887C596}"/>
    <dgm:cxn modelId="{EBD5A522-AED6-CF47-BD33-AE5515A420AB}" type="presParOf" srcId="{7D5F8D75-6687-4387-9A17-E009701CFC5E}" destId="{24D66BE1-5C42-4C2A-8A79-6ED8CB569BF0}" srcOrd="0" destOrd="0" presId="urn:microsoft.com/office/officeart/2005/8/layout/hierarchy1"/>
    <dgm:cxn modelId="{535FB479-C23D-7D49-AFA1-AB3D72246BE0}" type="presParOf" srcId="{24D66BE1-5C42-4C2A-8A79-6ED8CB569BF0}" destId="{4D74D584-147C-4DA3-A3E6-5D84E6FB50EC}" srcOrd="0" destOrd="0" presId="urn:microsoft.com/office/officeart/2005/8/layout/hierarchy1"/>
    <dgm:cxn modelId="{FD84EA4D-52C7-7A46-A9EF-1AEC23535826}" type="presParOf" srcId="{4D74D584-147C-4DA3-A3E6-5D84E6FB50EC}" destId="{D0C6AA77-E7CB-44A9-9A85-3937E791C8D2}" srcOrd="0" destOrd="0" presId="urn:microsoft.com/office/officeart/2005/8/layout/hierarchy1"/>
    <dgm:cxn modelId="{0CC9B37A-5FA3-814C-864A-EBC68F00FF4E}" type="presParOf" srcId="{4D74D584-147C-4DA3-A3E6-5D84E6FB50EC}" destId="{9B1A84C9-95BF-4CE9-9682-27D5394BF228}" srcOrd="1" destOrd="0" presId="urn:microsoft.com/office/officeart/2005/8/layout/hierarchy1"/>
    <dgm:cxn modelId="{4A1D612C-A406-0543-B2CE-ADB20F0C0A8A}" type="presParOf" srcId="{24D66BE1-5C42-4C2A-8A79-6ED8CB569BF0}" destId="{FAFD3F56-E2A8-4C74-B840-87ABB9811EEA}" srcOrd="1" destOrd="0" presId="urn:microsoft.com/office/officeart/2005/8/layout/hierarchy1"/>
    <dgm:cxn modelId="{33840ABA-EB1A-B042-B413-DCAD7A56453E}" type="presParOf" srcId="{FAFD3F56-E2A8-4C74-B840-87ABB9811EEA}" destId="{DC708042-2EA0-4C6B-8264-7BBB864FC392}" srcOrd="0" destOrd="0" presId="urn:microsoft.com/office/officeart/2005/8/layout/hierarchy1"/>
    <dgm:cxn modelId="{0C986D29-A23B-9843-BD91-F106FDB28919}" type="presParOf" srcId="{FAFD3F56-E2A8-4C74-B840-87ABB9811EEA}" destId="{FA82B48B-8EB5-42E5-B8A3-77D44841210F}" srcOrd="1" destOrd="0" presId="urn:microsoft.com/office/officeart/2005/8/layout/hierarchy1"/>
    <dgm:cxn modelId="{CDDEDA73-8998-C746-9308-C7C9EECBA3B2}" type="presParOf" srcId="{FA82B48B-8EB5-42E5-B8A3-77D44841210F}" destId="{6EA5B78A-D24D-4165-B8FD-CC5C319EAB48}" srcOrd="0" destOrd="0" presId="urn:microsoft.com/office/officeart/2005/8/layout/hierarchy1"/>
    <dgm:cxn modelId="{F31B6646-1146-154E-AEBD-22B6BA93460C}" type="presParOf" srcId="{6EA5B78A-D24D-4165-B8FD-CC5C319EAB48}" destId="{0D0F6DE4-43F3-4621-92EE-12AC585E12CA}" srcOrd="0" destOrd="0" presId="urn:microsoft.com/office/officeart/2005/8/layout/hierarchy1"/>
    <dgm:cxn modelId="{675F7CC3-2043-FA4E-965A-9F0E3A7F2749}" type="presParOf" srcId="{6EA5B78A-D24D-4165-B8FD-CC5C319EAB48}" destId="{573E19A8-7240-4B60-B445-D31748D840E5}" srcOrd="1" destOrd="0" presId="urn:microsoft.com/office/officeart/2005/8/layout/hierarchy1"/>
    <dgm:cxn modelId="{6355D710-A6AB-CB46-8F16-EE6D2FF95AAF}" type="presParOf" srcId="{FA82B48B-8EB5-42E5-B8A3-77D44841210F}" destId="{630B6AC8-E234-47EA-BB1C-4B8D80B11CFC}" srcOrd="1" destOrd="0" presId="urn:microsoft.com/office/officeart/2005/8/layout/hierarchy1"/>
    <dgm:cxn modelId="{55FB2383-8D8E-454D-9AC6-13C3180C35B3}" type="presParOf" srcId="{630B6AC8-E234-47EA-BB1C-4B8D80B11CFC}" destId="{2AD75E5E-C6DF-452A-B4C6-B0E917FC9B7A}" srcOrd="0" destOrd="0" presId="urn:microsoft.com/office/officeart/2005/8/layout/hierarchy1"/>
    <dgm:cxn modelId="{4C92CD90-E906-5349-8F5C-9BC790717875}" type="presParOf" srcId="{630B6AC8-E234-47EA-BB1C-4B8D80B11CFC}" destId="{17B38A47-B485-4ADD-AE7A-D000F8C2CF45}" srcOrd="1" destOrd="0" presId="urn:microsoft.com/office/officeart/2005/8/layout/hierarchy1"/>
    <dgm:cxn modelId="{E0AEA93A-FB67-8D4C-AA45-33BA71B8344C}" type="presParOf" srcId="{17B38A47-B485-4ADD-AE7A-D000F8C2CF45}" destId="{F5DEBFCC-F848-4208-8A44-C30E2795F451}" srcOrd="0" destOrd="0" presId="urn:microsoft.com/office/officeart/2005/8/layout/hierarchy1"/>
    <dgm:cxn modelId="{5F2E6B67-D8E7-8743-9FB6-18E85EB062BE}" type="presParOf" srcId="{F5DEBFCC-F848-4208-8A44-C30E2795F451}" destId="{235A2ABA-783B-4CA5-AF26-1024EECB215A}" srcOrd="0" destOrd="0" presId="urn:microsoft.com/office/officeart/2005/8/layout/hierarchy1"/>
    <dgm:cxn modelId="{153D7632-5238-8247-ACCC-A8B3B43403A1}" type="presParOf" srcId="{F5DEBFCC-F848-4208-8A44-C30E2795F451}" destId="{00D98C8A-F4D2-465C-BD7A-F54B3557DE3E}" srcOrd="1" destOrd="0" presId="urn:microsoft.com/office/officeart/2005/8/layout/hierarchy1"/>
    <dgm:cxn modelId="{D824CF82-23F2-F247-8596-FFC34B79FA82}" type="presParOf" srcId="{17B38A47-B485-4ADD-AE7A-D000F8C2CF45}" destId="{23D7B543-4327-426C-8A91-C4D939441605}" srcOrd="1" destOrd="0" presId="urn:microsoft.com/office/officeart/2005/8/layout/hierarchy1"/>
    <dgm:cxn modelId="{47967D55-1E6C-8745-9AB4-F356913A0788}" type="presParOf" srcId="{630B6AC8-E234-47EA-BB1C-4B8D80B11CFC}" destId="{CF37B129-E1DB-48BC-B395-93E85AEEE70A}" srcOrd="2" destOrd="0" presId="urn:microsoft.com/office/officeart/2005/8/layout/hierarchy1"/>
    <dgm:cxn modelId="{722E823E-089E-F949-A2F1-410E6E125A1F}" type="presParOf" srcId="{630B6AC8-E234-47EA-BB1C-4B8D80B11CFC}" destId="{393B0413-242F-4A65-988D-4C61F0DB396D}" srcOrd="3" destOrd="0" presId="urn:microsoft.com/office/officeart/2005/8/layout/hierarchy1"/>
    <dgm:cxn modelId="{63A26B2F-0021-544B-AFA3-1A200BC3D649}" type="presParOf" srcId="{393B0413-242F-4A65-988D-4C61F0DB396D}" destId="{A70A90C1-0830-427E-A6EA-D7CC54B20F12}" srcOrd="0" destOrd="0" presId="urn:microsoft.com/office/officeart/2005/8/layout/hierarchy1"/>
    <dgm:cxn modelId="{3990CE4C-46B1-964E-95F4-BE620BA38404}" type="presParOf" srcId="{A70A90C1-0830-427E-A6EA-D7CC54B20F12}" destId="{E6E7B107-E0D9-4950-B577-B999C1520F07}" srcOrd="0" destOrd="0" presId="urn:microsoft.com/office/officeart/2005/8/layout/hierarchy1"/>
    <dgm:cxn modelId="{390A4407-A251-3046-93FB-E22C2B66A639}" type="presParOf" srcId="{A70A90C1-0830-427E-A6EA-D7CC54B20F12}" destId="{5ADA8A6F-EB79-4668-A354-F169C31E9B47}" srcOrd="1" destOrd="0" presId="urn:microsoft.com/office/officeart/2005/8/layout/hierarchy1"/>
    <dgm:cxn modelId="{5523284D-C7DA-DC4C-8813-8B38957C2263}" type="presParOf" srcId="{393B0413-242F-4A65-988D-4C61F0DB396D}" destId="{9A5CF35F-EF92-4A2E-BDBF-06D27D2B821A}" srcOrd="1" destOrd="0" presId="urn:microsoft.com/office/officeart/2005/8/layout/hierarchy1"/>
    <dgm:cxn modelId="{C6690C02-4A82-114E-A914-802986CF519E}" type="presParOf" srcId="{FAFD3F56-E2A8-4C74-B840-87ABB9811EEA}" destId="{CFC7BFFE-379C-44D0-AB90-2F3239566E0E}" srcOrd="2" destOrd="0" presId="urn:microsoft.com/office/officeart/2005/8/layout/hierarchy1"/>
    <dgm:cxn modelId="{08A56915-75C6-AC41-B773-0AC3156238DB}" type="presParOf" srcId="{FAFD3F56-E2A8-4C74-B840-87ABB9811EEA}" destId="{7D069292-C2C6-4277-B38E-D8EE1DC5BDA3}" srcOrd="3" destOrd="0" presId="urn:microsoft.com/office/officeart/2005/8/layout/hierarchy1"/>
    <dgm:cxn modelId="{C3A0580C-54EB-3E4B-9A38-536CEC5499F5}" type="presParOf" srcId="{7D069292-C2C6-4277-B38E-D8EE1DC5BDA3}" destId="{854D3D8B-BBDF-4F1E-890B-5D53C83B7023}" srcOrd="0" destOrd="0" presId="urn:microsoft.com/office/officeart/2005/8/layout/hierarchy1"/>
    <dgm:cxn modelId="{BD7AA64B-3913-8146-AE3E-707DE3E1B02F}" type="presParOf" srcId="{854D3D8B-BBDF-4F1E-890B-5D53C83B7023}" destId="{6FF3FC38-F01C-4DAE-9C34-3832DD067AD3}" srcOrd="0" destOrd="0" presId="urn:microsoft.com/office/officeart/2005/8/layout/hierarchy1"/>
    <dgm:cxn modelId="{23A974F8-458B-8F45-8BA3-9D2D315E7C28}" type="presParOf" srcId="{854D3D8B-BBDF-4F1E-890B-5D53C83B7023}" destId="{57A437E1-11DB-45B1-9CA7-0029939DA5BD}" srcOrd="1" destOrd="0" presId="urn:microsoft.com/office/officeart/2005/8/layout/hierarchy1"/>
    <dgm:cxn modelId="{9E78E4E4-59A5-814E-AD9E-B67418BA3CEF}" type="presParOf" srcId="{7D069292-C2C6-4277-B38E-D8EE1DC5BDA3}" destId="{3C65EBEB-8A65-4C26-A28C-33505AC20BAF}" srcOrd="1" destOrd="0" presId="urn:microsoft.com/office/officeart/2005/8/layout/hierarchy1"/>
    <dgm:cxn modelId="{6413D9AE-D39C-E14E-8AD6-5C0BB22F6CC9}" type="presParOf" srcId="{3C65EBEB-8A65-4C26-A28C-33505AC20BAF}" destId="{748F9541-1EC4-4168-8A2A-6683F402C7D2}" srcOrd="0" destOrd="0" presId="urn:microsoft.com/office/officeart/2005/8/layout/hierarchy1"/>
    <dgm:cxn modelId="{4F9E0F2F-A1DE-784C-AC71-F29071F11F95}" type="presParOf" srcId="{3C65EBEB-8A65-4C26-A28C-33505AC20BAF}" destId="{469F6EA3-F17A-49EB-AD47-CCB4D5280039}" srcOrd="1" destOrd="0" presId="urn:microsoft.com/office/officeart/2005/8/layout/hierarchy1"/>
    <dgm:cxn modelId="{D85D2E8D-749E-114C-9D38-CECFE5AE9493}" type="presParOf" srcId="{469F6EA3-F17A-49EB-AD47-CCB4D5280039}" destId="{EF2696E2-0CA3-4766-9FFE-F9F0DE93AD1B}" srcOrd="0" destOrd="0" presId="urn:microsoft.com/office/officeart/2005/8/layout/hierarchy1"/>
    <dgm:cxn modelId="{5D85AB3E-834E-6B4F-8A3B-BD7CB1F62E71}" type="presParOf" srcId="{EF2696E2-0CA3-4766-9FFE-F9F0DE93AD1B}" destId="{A2BBCEBE-EDFC-4AB2-8583-93F944B12705}" srcOrd="0" destOrd="0" presId="urn:microsoft.com/office/officeart/2005/8/layout/hierarchy1"/>
    <dgm:cxn modelId="{48387C48-7175-A24F-B65A-70BF7337B1EB}" type="presParOf" srcId="{EF2696E2-0CA3-4766-9FFE-F9F0DE93AD1B}" destId="{828F2785-0496-45F1-89D6-A52A63CCD5BE}" srcOrd="1" destOrd="0" presId="urn:microsoft.com/office/officeart/2005/8/layout/hierarchy1"/>
    <dgm:cxn modelId="{4827AC39-6AD4-7943-B4D6-751253857DCE}" type="presParOf" srcId="{469F6EA3-F17A-49EB-AD47-CCB4D5280039}" destId="{B8DEBFA3-7948-4C49-9691-067AECD826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8F4703-372D-4645-922F-63BF5F9C08E9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8EAAB3D-FAE5-4F5A-BEAB-83EE84D7C596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fr-FR" sz="1400" smtClean="0"/>
            <a:t>Overarching goals &amp; </a:t>
          </a:r>
        </a:p>
        <a:p>
          <a:r>
            <a:rPr lang="fr-FR" sz="1400" smtClean="0"/>
            <a:t>Qualities of action</a:t>
          </a:r>
          <a:endParaRPr lang="fr-FR" sz="1400" dirty="0"/>
        </a:p>
      </dgm:t>
    </dgm:pt>
    <dgm:pt modelId="{77530692-0B09-4405-B22E-022D326FFFA0}" type="parTrans" cxnId="{8BCB3E31-E7B2-4A00-A650-80030A77EBFF}">
      <dgm:prSet/>
      <dgm:spPr/>
      <dgm:t>
        <a:bodyPr/>
        <a:lstStyle/>
        <a:p>
          <a:endParaRPr lang="fr-FR"/>
        </a:p>
      </dgm:t>
    </dgm:pt>
    <dgm:pt modelId="{1D64C899-56B3-4423-A1E2-CAF8BF5602D4}" type="sibTrans" cxnId="{8BCB3E31-E7B2-4A00-A650-80030A77EBFF}">
      <dgm:prSet/>
      <dgm:spPr/>
      <dgm:t>
        <a:bodyPr/>
        <a:lstStyle/>
        <a:p>
          <a:endParaRPr lang="fr-FR"/>
        </a:p>
      </dgm:t>
    </dgm:pt>
    <dgm:pt modelId="{D06C2E7D-C243-4F17-8DEA-D5F0E0CC45B6}">
      <dgm:prSet phldrT="[Text]" custT="1"/>
      <dgm:spPr/>
      <dgm:t>
        <a:bodyPr/>
        <a:lstStyle/>
        <a:p>
          <a:r>
            <a:rPr lang="fr-FR" sz="1600" smtClean="0"/>
            <a:t>Specific Goal</a:t>
          </a:r>
          <a:endParaRPr lang="fr-FR" sz="1600" dirty="0"/>
        </a:p>
      </dgm:t>
    </dgm:pt>
    <dgm:pt modelId="{CDFBD67E-86BF-4CD6-93F5-2BCED9755698}" type="parTrans" cxnId="{3D5238DB-7BCA-4F79-B8B5-2898B1AFE728}">
      <dgm:prSet/>
      <dgm:spPr/>
      <dgm:t>
        <a:bodyPr/>
        <a:lstStyle/>
        <a:p>
          <a:endParaRPr lang="fr-FR"/>
        </a:p>
      </dgm:t>
    </dgm:pt>
    <dgm:pt modelId="{94AFB83D-1E04-43C7-91E2-C5F919F51195}" type="sibTrans" cxnId="{3D5238DB-7BCA-4F79-B8B5-2898B1AFE728}">
      <dgm:prSet/>
      <dgm:spPr/>
      <dgm:t>
        <a:bodyPr/>
        <a:lstStyle/>
        <a:p>
          <a:endParaRPr lang="fr-FR"/>
        </a:p>
      </dgm:t>
    </dgm:pt>
    <dgm:pt modelId="{9B940AC7-1145-4F1C-8594-4D6F7B0E92ED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sz="1600" dirty="0" smtClean="0"/>
            <a:t>Action</a:t>
          </a:r>
          <a:endParaRPr lang="fr-FR" sz="1600" dirty="0"/>
        </a:p>
      </dgm:t>
    </dgm:pt>
    <dgm:pt modelId="{E864E983-75BE-4A71-807D-F8A0887B50FE}" type="parTrans" cxnId="{AD095509-2309-4A81-B681-20DB2ED736EB}">
      <dgm:prSet/>
      <dgm:spPr/>
      <dgm:t>
        <a:bodyPr/>
        <a:lstStyle/>
        <a:p>
          <a:endParaRPr lang="fr-FR"/>
        </a:p>
      </dgm:t>
    </dgm:pt>
    <dgm:pt modelId="{BDC5715A-DB53-4824-88E6-0D577696D0A0}" type="sibTrans" cxnId="{AD095509-2309-4A81-B681-20DB2ED736EB}">
      <dgm:prSet/>
      <dgm:spPr/>
      <dgm:t>
        <a:bodyPr/>
        <a:lstStyle/>
        <a:p>
          <a:endParaRPr lang="fr-FR"/>
        </a:p>
      </dgm:t>
    </dgm:pt>
    <dgm:pt modelId="{CFA4FF57-7ABA-4326-82B8-9E07B012A862}">
      <dgm:prSet phldrT="[Text]" custT="1"/>
      <dgm:spPr/>
      <dgm:t>
        <a:bodyPr/>
        <a:lstStyle/>
        <a:p>
          <a:r>
            <a:rPr lang="fr-FR" sz="1600" dirty="0" smtClean="0"/>
            <a:t>Action</a:t>
          </a:r>
          <a:endParaRPr lang="fr-FR" sz="1600" dirty="0"/>
        </a:p>
      </dgm:t>
    </dgm:pt>
    <dgm:pt modelId="{BE018F40-330A-45AC-A70A-959F2C228472}" type="parTrans" cxnId="{FAA8FD2D-42DD-4B53-911E-A8971F5ADD4E}">
      <dgm:prSet/>
      <dgm:spPr/>
      <dgm:t>
        <a:bodyPr/>
        <a:lstStyle/>
        <a:p>
          <a:endParaRPr lang="fr-FR"/>
        </a:p>
      </dgm:t>
    </dgm:pt>
    <dgm:pt modelId="{0FE82D3B-BCFE-4902-8EAC-0249608C8213}" type="sibTrans" cxnId="{FAA8FD2D-42DD-4B53-911E-A8971F5ADD4E}">
      <dgm:prSet/>
      <dgm:spPr/>
      <dgm:t>
        <a:bodyPr/>
        <a:lstStyle/>
        <a:p>
          <a:endParaRPr lang="fr-FR"/>
        </a:p>
      </dgm:t>
    </dgm:pt>
    <dgm:pt modelId="{06EEC779-5098-4039-8D69-5D95C0E5FC16}">
      <dgm:prSet phldrT="[Text]" custT="1"/>
      <dgm:spPr/>
      <dgm:t>
        <a:bodyPr/>
        <a:lstStyle/>
        <a:p>
          <a:r>
            <a:rPr lang="fr-FR" sz="1600" smtClean="0"/>
            <a:t>Specific Goal</a:t>
          </a:r>
          <a:endParaRPr lang="fr-FR" sz="1600" dirty="0"/>
        </a:p>
      </dgm:t>
    </dgm:pt>
    <dgm:pt modelId="{81A41B47-E2FE-4E85-9917-928C43082FDF}" type="parTrans" cxnId="{CA78F271-D62C-44E0-850D-6C0BC8200CC8}">
      <dgm:prSet/>
      <dgm:spPr/>
      <dgm:t>
        <a:bodyPr/>
        <a:lstStyle/>
        <a:p>
          <a:endParaRPr lang="fr-FR"/>
        </a:p>
      </dgm:t>
    </dgm:pt>
    <dgm:pt modelId="{C5D1BF4A-F7A3-420F-8A21-48B7C1EAEF4C}" type="sibTrans" cxnId="{CA78F271-D62C-44E0-850D-6C0BC8200CC8}">
      <dgm:prSet/>
      <dgm:spPr/>
      <dgm:t>
        <a:bodyPr/>
        <a:lstStyle/>
        <a:p>
          <a:endParaRPr lang="fr-FR"/>
        </a:p>
      </dgm:t>
    </dgm:pt>
    <dgm:pt modelId="{5C00C939-D45B-4932-B42F-D56A9D2FACFA}">
      <dgm:prSet phldrT="[Text]" custT="1"/>
      <dgm:spPr/>
      <dgm:t>
        <a:bodyPr/>
        <a:lstStyle/>
        <a:p>
          <a:r>
            <a:rPr lang="fr-FR" sz="1600" dirty="0" smtClean="0"/>
            <a:t>Action</a:t>
          </a:r>
          <a:endParaRPr lang="fr-FR" sz="1600" dirty="0"/>
        </a:p>
      </dgm:t>
    </dgm:pt>
    <dgm:pt modelId="{89EF673F-CCD1-47C1-818A-2250A1A862B8}" type="parTrans" cxnId="{E33D4127-22B0-46EF-9A11-A08D6D2C6F47}">
      <dgm:prSet/>
      <dgm:spPr/>
      <dgm:t>
        <a:bodyPr/>
        <a:lstStyle/>
        <a:p>
          <a:endParaRPr lang="fr-FR"/>
        </a:p>
      </dgm:t>
    </dgm:pt>
    <dgm:pt modelId="{FCD54326-516C-436D-AC48-39C8F887C596}" type="sibTrans" cxnId="{E33D4127-22B0-46EF-9A11-A08D6D2C6F47}">
      <dgm:prSet/>
      <dgm:spPr/>
      <dgm:t>
        <a:bodyPr/>
        <a:lstStyle/>
        <a:p>
          <a:endParaRPr lang="fr-FR"/>
        </a:p>
      </dgm:t>
    </dgm:pt>
    <dgm:pt modelId="{7D5F8D75-6687-4387-9A17-E009701CFC5E}" type="pres">
      <dgm:prSet presAssocID="{188F4703-372D-4645-922F-63BF5F9C08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D66BE1-5C42-4C2A-8A79-6ED8CB569BF0}" type="pres">
      <dgm:prSet presAssocID="{C8EAAB3D-FAE5-4F5A-BEAB-83EE84D7C596}" presName="hierRoot1" presStyleCnt="0"/>
      <dgm:spPr/>
    </dgm:pt>
    <dgm:pt modelId="{4D74D584-147C-4DA3-A3E6-5D84E6FB50EC}" type="pres">
      <dgm:prSet presAssocID="{C8EAAB3D-FAE5-4F5A-BEAB-83EE84D7C596}" presName="composite" presStyleCnt="0"/>
      <dgm:spPr/>
    </dgm:pt>
    <dgm:pt modelId="{D0C6AA77-E7CB-44A9-9A85-3937E791C8D2}" type="pres">
      <dgm:prSet presAssocID="{C8EAAB3D-FAE5-4F5A-BEAB-83EE84D7C596}" presName="background" presStyleLbl="node0" presStyleIdx="0" presStyleCnt="1"/>
      <dgm:spPr/>
      <dgm:t>
        <a:bodyPr/>
        <a:lstStyle/>
        <a:p>
          <a:endParaRPr lang="en-US"/>
        </a:p>
      </dgm:t>
    </dgm:pt>
    <dgm:pt modelId="{9B1A84C9-95BF-4CE9-9682-27D5394BF228}" type="pres">
      <dgm:prSet presAssocID="{C8EAAB3D-FAE5-4F5A-BEAB-83EE84D7C596}" presName="text" presStyleLbl="fgAcc0" presStyleIdx="0" presStyleCnt="1" custScaleX="139602" custScaleY="166509" custLinFactNeighborX="-5560" custLinFactNeighborY="-56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FD3F56-E2A8-4C74-B840-87ABB9811EEA}" type="pres">
      <dgm:prSet presAssocID="{C8EAAB3D-FAE5-4F5A-BEAB-83EE84D7C596}" presName="hierChild2" presStyleCnt="0"/>
      <dgm:spPr/>
    </dgm:pt>
    <dgm:pt modelId="{DC708042-2EA0-4C6B-8264-7BBB864FC392}" type="pres">
      <dgm:prSet presAssocID="{CDFBD67E-86BF-4CD6-93F5-2BCED9755698}" presName="Name10" presStyleLbl="parChTrans1D2" presStyleIdx="0" presStyleCnt="2"/>
      <dgm:spPr/>
      <dgm:t>
        <a:bodyPr/>
        <a:lstStyle/>
        <a:p>
          <a:endParaRPr lang="fr-FR"/>
        </a:p>
      </dgm:t>
    </dgm:pt>
    <dgm:pt modelId="{FA82B48B-8EB5-42E5-B8A3-77D44841210F}" type="pres">
      <dgm:prSet presAssocID="{D06C2E7D-C243-4F17-8DEA-D5F0E0CC45B6}" presName="hierRoot2" presStyleCnt="0"/>
      <dgm:spPr/>
    </dgm:pt>
    <dgm:pt modelId="{6EA5B78A-D24D-4165-B8FD-CC5C319EAB48}" type="pres">
      <dgm:prSet presAssocID="{D06C2E7D-C243-4F17-8DEA-D5F0E0CC45B6}" presName="composite2" presStyleCnt="0"/>
      <dgm:spPr/>
    </dgm:pt>
    <dgm:pt modelId="{0D0F6DE4-43F3-4621-92EE-12AC585E12CA}" type="pres">
      <dgm:prSet presAssocID="{D06C2E7D-C243-4F17-8DEA-D5F0E0CC45B6}" presName="background2" presStyleLbl="node2" presStyleIdx="0" presStyleCnt="2"/>
      <dgm:spPr/>
      <dgm:t>
        <a:bodyPr/>
        <a:lstStyle/>
        <a:p>
          <a:endParaRPr lang="en-US"/>
        </a:p>
      </dgm:t>
    </dgm:pt>
    <dgm:pt modelId="{573E19A8-7240-4B60-B445-D31748D840E5}" type="pres">
      <dgm:prSet presAssocID="{D06C2E7D-C243-4F17-8DEA-D5F0E0CC45B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30B6AC8-E234-47EA-BB1C-4B8D80B11CFC}" type="pres">
      <dgm:prSet presAssocID="{D06C2E7D-C243-4F17-8DEA-D5F0E0CC45B6}" presName="hierChild3" presStyleCnt="0"/>
      <dgm:spPr/>
    </dgm:pt>
    <dgm:pt modelId="{2AD75E5E-C6DF-452A-B4C6-B0E917FC9B7A}" type="pres">
      <dgm:prSet presAssocID="{E864E983-75BE-4A71-807D-F8A0887B50FE}" presName="Name17" presStyleLbl="parChTrans1D3" presStyleIdx="0" presStyleCnt="3"/>
      <dgm:spPr/>
      <dgm:t>
        <a:bodyPr/>
        <a:lstStyle/>
        <a:p>
          <a:endParaRPr lang="fr-FR"/>
        </a:p>
      </dgm:t>
    </dgm:pt>
    <dgm:pt modelId="{17B38A47-B485-4ADD-AE7A-D000F8C2CF45}" type="pres">
      <dgm:prSet presAssocID="{9B940AC7-1145-4F1C-8594-4D6F7B0E92ED}" presName="hierRoot3" presStyleCnt="0"/>
      <dgm:spPr/>
    </dgm:pt>
    <dgm:pt modelId="{F5DEBFCC-F848-4208-8A44-C30E2795F451}" type="pres">
      <dgm:prSet presAssocID="{9B940AC7-1145-4F1C-8594-4D6F7B0E92ED}" presName="composite3" presStyleCnt="0"/>
      <dgm:spPr/>
    </dgm:pt>
    <dgm:pt modelId="{235A2ABA-783B-4CA5-AF26-1024EECB215A}" type="pres">
      <dgm:prSet presAssocID="{9B940AC7-1145-4F1C-8594-4D6F7B0E92ED}" presName="background3" presStyleLbl="node3" presStyleIdx="0" presStyleCnt="3"/>
      <dgm:spPr/>
      <dgm:t>
        <a:bodyPr/>
        <a:lstStyle/>
        <a:p>
          <a:endParaRPr lang="en-US"/>
        </a:p>
      </dgm:t>
    </dgm:pt>
    <dgm:pt modelId="{00D98C8A-F4D2-465C-BD7A-F54B3557DE3E}" type="pres">
      <dgm:prSet presAssocID="{9B940AC7-1145-4F1C-8594-4D6F7B0E92E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D7B543-4327-426C-8A91-C4D939441605}" type="pres">
      <dgm:prSet presAssocID="{9B940AC7-1145-4F1C-8594-4D6F7B0E92ED}" presName="hierChild4" presStyleCnt="0"/>
      <dgm:spPr/>
    </dgm:pt>
    <dgm:pt modelId="{CF37B129-E1DB-48BC-B395-93E85AEEE70A}" type="pres">
      <dgm:prSet presAssocID="{BE018F40-330A-45AC-A70A-959F2C228472}" presName="Name17" presStyleLbl="parChTrans1D3" presStyleIdx="1" presStyleCnt="3"/>
      <dgm:spPr/>
      <dgm:t>
        <a:bodyPr/>
        <a:lstStyle/>
        <a:p>
          <a:endParaRPr lang="fr-FR"/>
        </a:p>
      </dgm:t>
    </dgm:pt>
    <dgm:pt modelId="{393B0413-242F-4A65-988D-4C61F0DB396D}" type="pres">
      <dgm:prSet presAssocID="{CFA4FF57-7ABA-4326-82B8-9E07B012A862}" presName="hierRoot3" presStyleCnt="0"/>
      <dgm:spPr/>
    </dgm:pt>
    <dgm:pt modelId="{A70A90C1-0830-427E-A6EA-D7CC54B20F12}" type="pres">
      <dgm:prSet presAssocID="{CFA4FF57-7ABA-4326-82B8-9E07B012A862}" presName="composite3" presStyleCnt="0"/>
      <dgm:spPr/>
    </dgm:pt>
    <dgm:pt modelId="{E6E7B107-E0D9-4950-B577-B999C1520F07}" type="pres">
      <dgm:prSet presAssocID="{CFA4FF57-7ABA-4326-82B8-9E07B012A862}" presName="background3" presStyleLbl="node3" presStyleIdx="1" presStyleCnt="3"/>
      <dgm:spPr/>
      <dgm:t>
        <a:bodyPr/>
        <a:lstStyle/>
        <a:p>
          <a:endParaRPr lang="en-US"/>
        </a:p>
      </dgm:t>
    </dgm:pt>
    <dgm:pt modelId="{5ADA8A6F-EB79-4668-A354-F169C31E9B47}" type="pres">
      <dgm:prSet presAssocID="{CFA4FF57-7ABA-4326-82B8-9E07B012A86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5CF35F-EF92-4A2E-BDBF-06D27D2B821A}" type="pres">
      <dgm:prSet presAssocID="{CFA4FF57-7ABA-4326-82B8-9E07B012A862}" presName="hierChild4" presStyleCnt="0"/>
      <dgm:spPr/>
    </dgm:pt>
    <dgm:pt modelId="{CFC7BFFE-379C-44D0-AB90-2F3239566E0E}" type="pres">
      <dgm:prSet presAssocID="{81A41B47-E2FE-4E85-9917-928C43082FDF}" presName="Name10" presStyleLbl="parChTrans1D2" presStyleIdx="1" presStyleCnt="2"/>
      <dgm:spPr/>
      <dgm:t>
        <a:bodyPr/>
        <a:lstStyle/>
        <a:p>
          <a:endParaRPr lang="fr-FR"/>
        </a:p>
      </dgm:t>
    </dgm:pt>
    <dgm:pt modelId="{7D069292-C2C6-4277-B38E-D8EE1DC5BDA3}" type="pres">
      <dgm:prSet presAssocID="{06EEC779-5098-4039-8D69-5D95C0E5FC16}" presName="hierRoot2" presStyleCnt="0"/>
      <dgm:spPr/>
    </dgm:pt>
    <dgm:pt modelId="{854D3D8B-BBDF-4F1E-890B-5D53C83B7023}" type="pres">
      <dgm:prSet presAssocID="{06EEC779-5098-4039-8D69-5D95C0E5FC16}" presName="composite2" presStyleCnt="0"/>
      <dgm:spPr/>
    </dgm:pt>
    <dgm:pt modelId="{6FF3FC38-F01C-4DAE-9C34-3832DD067AD3}" type="pres">
      <dgm:prSet presAssocID="{06EEC779-5098-4039-8D69-5D95C0E5FC16}" presName="background2" presStyleLbl="node2" presStyleIdx="1" presStyleCnt="2"/>
      <dgm:spPr/>
      <dgm:t>
        <a:bodyPr/>
        <a:lstStyle/>
        <a:p>
          <a:endParaRPr lang="en-US"/>
        </a:p>
      </dgm:t>
    </dgm:pt>
    <dgm:pt modelId="{57A437E1-11DB-45B1-9CA7-0029939DA5BD}" type="pres">
      <dgm:prSet presAssocID="{06EEC779-5098-4039-8D69-5D95C0E5FC1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65EBEB-8A65-4C26-A28C-33505AC20BAF}" type="pres">
      <dgm:prSet presAssocID="{06EEC779-5098-4039-8D69-5D95C0E5FC16}" presName="hierChild3" presStyleCnt="0"/>
      <dgm:spPr/>
    </dgm:pt>
    <dgm:pt modelId="{748F9541-1EC4-4168-8A2A-6683F402C7D2}" type="pres">
      <dgm:prSet presAssocID="{89EF673F-CCD1-47C1-818A-2250A1A862B8}" presName="Name17" presStyleLbl="parChTrans1D3" presStyleIdx="2" presStyleCnt="3"/>
      <dgm:spPr/>
      <dgm:t>
        <a:bodyPr/>
        <a:lstStyle/>
        <a:p>
          <a:endParaRPr lang="fr-FR"/>
        </a:p>
      </dgm:t>
    </dgm:pt>
    <dgm:pt modelId="{469F6EA3-F17A-49EB-AD47-CCB4D5280039}" type="pres">
      <dgm:prSet presAssocID="{5C00C939-D45B-4932-B42F-D56A9D2FACFA}" presName="hierRoot3" presStyleCnt="0"/>
      <dgm:spPr/>
    </dgm:pt>
    <dgm:pt modelId="{EF2696E2-0CA3-4766-9FFE-F9F0DE93AD1B}" type="pres">
      <dgm:prSet presAssocID="{5C00C939-D45B-4932-B42F-D56A9D2FACFA}" presName="composite3" presStyleCnt="0"/>
      <dgm:spPr/>
    </dgm:pt>
    <dgm:pt modelId="{A2BBCEBE-EDFC-4AB2-8583-93F944B12705}" type="pres">
      <dgm:prSet presAssocID="{5C00C939-D45B-4932-B42F-D56A9D2FACFA}" presName="background3" presStyleLbl="node3" presStyleIdx="2" presStyleCnt="3"/>
      <dgm:spPr/>
      <dgm:t>
        <a:bodyPr/>
        <a:lstStyle/>
        <a:p>
          <a:endParaRPr lang="en-US"/>
        </a:p>
      </dgm:t>
    </dgm:pt>
    <dgm:pt modelId="{828F2785-0496-45F1-89D6-A52A63CCD5BE}" type="pres">
      <dgm:prSet presAssocID="{5C00C939-D45B-4932-B42F-D56A9D2FACF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DEBFA3-7948-4C49-9691-067AECD82678}" type="pres">
      <dgm:prSet presAssocID="{5C00C939-D45B-4932-B42F-D56A9D2FACFA}" presName="hierChild4" presStyleCnt="0"/>
      <dgm:spPr/>
    </dgm:pt>
  </dgm:ptLst>
  <dgm:cxnLst>
    <dgm:cxn modelId="{B115585D-BEDF-9548-BE8A-6197FB0E69AA}" type="presOf" srcId="{06EEC779-5098-4039-8D69-5D95C0E5FC16}" destId="{57A437E1-11DB-45B1-9CA7-0029939DA5BD}" srcOrd="0" destOrd="0" presId="urn:microsoft.com/office/officeart/2005/8/layout/hierarchy1"/>
    <dgm:cxn modelId="{24E96225-424F-F14E-9396-923958CBA094}" type="presOf" srcId="{E864E983-75BE-4A71-807D-F8A0887B50FE}" destId="{2AD75E5E-C6DF-452A-B4C6-B0E917FC9B7A}" srcOrd="0" destOrd="0" presId="urn:microsoft.com/office/officeart/2005/8/layout/hierarchy1"/>
    <dgm:cxn modelId="{8A63E143-30DB-1E4A-943D-4BC1FB2C5D06}" type="presOf" srcId="{CDFBD67E-86BF-4CD6-93F5-2BCED9755698}" destId="{DC708042-2EA0-4C6B-8264-7BBB864FC392}" srcOrd="0" destOrd="0" presId="urn:microsoft.com/office/officeart/2005/8/layout/hierarchy1"/>
    <dgm:cxn modelId="{9FBAFD54-236E-8E4B-B69C-0E98F6757CED}" type="presOf" srcId="{D06C2E7D-C243-4F17-8DEA-D5F0E0CC45B6}" destId="{573E19A8-7240-4B60-B445-D31748D840E5}" srcOrd="0" destOrd="0" presId="urn:microsoft.com/office/officeart/2005/8/layout/hierarchy1"/>
    <dgm:cxn modelId="{FAA8FD2D-42DD-4B53-911E-A8971F5ADD4E}" srcId="{D06C2E7D-C243-4F17-8DEA-D5F0E0CC45B6}" destId="{CFA4FF57-7ABA-4326-82B8-9E07B012A862}" srcOrd="1" destOrd="0" parTransId="{BE018F40-330A-45AC-A70A-959F2C228472}" sibTransId="{0FE82D3B-BCFE-4902-8EAC-0249608C8213}"/>
    <dgm:cxn modelId="{09E838E0-250C-8349-8ADB-17C3ABD4E1B4}" type="presOf" srcId="{188F4703-372D-4645-922F-63BF5F9C08E9}" destId="{7D5F8D75-6687-4387-9A17-E009701CFC5E}" srcOrd="0" destOrd="0" presId="urn:microsoft.com/office/officeart/2005/8/layout/hierarchy1"/>
    <dgm:cxn modelId="{CA78F271-D62C-44E0-850D-6C0BC8200CC8}" srcId="{C8EAAB3D-FAE5-4F5A-BEAB-83EE84D7C596}" destId="{06EEC779-5098-4039-8D69-5D95C0E5FC16}" srcOrd="1" destOrd="0" parTransId="{81A41B47-E2FE-4E85-9917-928C43082FDF}" sibTransId="{C5D1BF4A-F7A3-420F-8A21-48B7C1EAEF4C}"/>
    <dgm:cxn modelId="{AF27D14D-7509-4649-9D46-FB4D353049EC}" type="presOf" srcId="{89EF673F-CCD1-47C1-818A-2250A1A862B8}" destId="{748F9541-1EC4-4168-8A2A-6683F402C7D2}" srcOrd="0" destOrd="0" presId="urn:microsoft.com/office/officeart/2005/8/layout/hierarchy1"/>
    <dgm:cxn modelId="{90C253E1-8DE1-224B-B886-225199AB8C4B}" type="presOf" srcId="{CFA4FF57-7ABA-4326-82B8-9E07B012A862}" destId="{5ADA8A6F-EB79-4668-A354-F169C31E9B47}" srcOrd="0" destOrd="0" presId="urn:microsoft.com/office/officeart/2005/8/layout/hierarchy1"/>
    <dgm:cxn modelId="{3D5238DB-7BCA-4F79-B8B5-2898B1AFE728}" srcId="{C8EAAB3D-FAE5-4F5A-BEAB-83EE84D7C596}" destId="{D06C2E7D-C243-4F17-8DEA-D5F0E0CC45B6}" srcOrd="0" destOrd="0" parTransId="{CDFBD67E-86BF-4CD6-93F5-2BCED9755698}" sibTransId="{94AFB83D-1E04-43C7-91E2-C5F919F51195}"/>
    <dgm:cxn modelId="{AD095509-2309-4A81-B681-20DB2ED736EB}" srcId="{D06C2E7D-C243-4F17-8DEA-D5F0E0CC45B6}" destId="{9B940AC7-1145-4F1C-8594-4D6F7B0E92ED}" srcOrd="0" destOrd="0" parTransId="{E864E983-75BE-4A71-807D-F8A0887B50FE}" sibTransId="{BDC5715A-DB53-4824-88E6-0D577696D0A0}"/>
    <dgm:cxn modelId="{8BCB3E31-E7B2-4A00-A650-80030A77EBFF}" srcId="{188F4703-372D-4645-922F-63BF5F9C08E9}" destId="{C8EAAB3D-FAE5-4F5A-BEAB-83EE84D7C596}" srcOrd="0" destOrd="0" parTransId="{77530692-0B09-4405-B22E-022D326FFFA0}" sibTransId="{1D64C899-56B3-4423-A1E2-CAF8BF5602D4}"/>
    <dgm:cxn modelId="{3EA10DE5-39D3-3341-99AA-458AC5821450}" type="presOf" srcId="{BE018F40-330A-45AC-A70A-959F2C228472}" destId="{CF37B129-E1DB-48BC-B395-93E85AEEE70A}" srcOrd="0" destOrd="0" presId="urn:microsoft.com/office/officeart/2005/8/layout/hierarchy1"/>
    <dgm:cxn modelId="{5AD0187C-4721-5546-8A18-285375A7C20E}" type="presOf" srcId="{81A41B47-E2FE-4E85-9917-928C43082FDF}" destId="{CFC7BFFE-379C-44D0-AB90-2F3239566E0E}" srcOrd="0" destOrd="0" presId="urn:microsoft.com/office/officeart/2005/8/layout/hierarchy1"/>
    <dgm:cxn modelId="{E5795857-7454-7742-A309-FEEDD381FD54}" type="presOf" srcId="{9B940AC7-1145-4F1C-8594-4D6F7B0E92ED}" destId="{00D98C8A-F4D2-465C-BD7A-F54B3557DE3E}" srcOrd="0" destOrd="0" presId="urn:microsoft.com/office/officeart/2005/8/layout/hierarchy1"/>
    <dgm:cxn modelId="{BBEF077F-81B1-A14D-BBF8-024CB5E0529E}" type="presOf" srcId="{5C00C939-D45B-4932-B42F-D56A9D2FACFA}" destId="{828F2785-0496-45F1-89D6-A52A63CCD5BE}" srcOrd="0" destOrd="0" presId="urn:microsoft.com/office/officeart/2005/8/layout/hierarchy1"/>
    <dgm:cxn modelId="{BA01AC7D-0F4A-F240-B773-FAF4F0B579C2}" type="presOf" srcId="{C8EAAB3D-FAE5-4F5A-BEAB-83EE84D7C596}" destId="{9B1A84C9-95BF-4CE9-9682-27D5394BF228}" srcOrd="0" destOrd="0" presId="urn:microsoft.com/office/officeart/2005/8/layout/hierarchy1"/>
    <dgm:cxn modelId="{E33D4127-22B0-46EF-9A11-A08D6D2C6F47}" srcId="{06EEC779-5098-4039-8D69-5D95C0E5FC16}" destId="{5C00C939-D45B-4932-B42F-D56A9D2FACFA}" srcOrd="0" destOrd="0" parTransId="{89EF673F-CCD1-47C1-818A-2250A1A862B8}" sibTransId="{FCD54326-516C-436D-AC48-39C8F887C596}"/>
    <dgm:cxn modelId="{8127FDBA-4760-7543-A3B3-841C93C0887F}" type="presParOf" srcId="{7D5F8D75-6687-4387-9A17-E009701CFC5E}" destId="{24D66BE1-5C42-4C2A-8A79-6ED8CB569BF0}" srcOrd="0" destOrd="0" presId="urn:microsoft.com/office/officeart/2005/8/layout/hierarchy1"/>
    <dgm:cxn modelId="{EBB57B5F-BA85-704E-B1EF-461D164EBAC8}" type="presParOf" srcId="{24D66BE1-5C42-4C2A-8A79-6ED8CB569BF0}" destId="{4D74D584-147C-4DA3-A3E6-5D84E6FB50EC}" srcOrd="0" destOrd="0" presId="urn:microsoft.com/office/officeart/2005/8/layout/hierarchy1"/>
    <dgm:cxn modelId="{1ED8BBF0-B4D8-D44E-94D6-8EAEBF2B04E7}" type="presParOf" srcId="{4D74D584-147C-4DA3-A3E6-5D84E6FB50EC}" destId="{D0C6AA77-E7CB-44A9-9A85-3937E791C8D2}" srcOrd="0" destOrd="0" presId="urn:microsoft.com/office/officeart/2005/8/layout/hierarchy1"/>
    <dgm:cxn modelId="{EF05C584-DF90-ED4C-883F-1FA5FB9AD0B9}" type="presParOf" srcId="{4D74D584-147C-4DA3-A3E6-5D84E6FB50EC}" destId="{9B1A84C9-95BF-4CE9-9682-27D5394BF228}" srcOrd="1" destOrd="0" presId="urn:microsoft.com/office/officeart/2005/8/layout/hierarchy1"/>
    <dgm:cxn modelId="{11152150-07D8-9040-84BA-9B9A1AA489EB}" type="presParOf" srcId="{24D66BE1-5C42-4C2A-8A79-6ED8CB569BF0}" destId="{FAFD3F56-E2A8-4C74-B840-87ABB9811EEA}" srcOrd="1" destOrd="0" presId="urn:microsoft.com/office/officeart/2005/8/layout/hierarchy1"/>
    <dgm:cxn modelId="{D6775B64-14F0-434C-AF5F-3069D080EFEC}" type="presParOf" srcId="{FAFD3F56-E2A8-4C74-B840-87ABB9811EEA}" destId="{DC708042-2EA0-4C6B-8264-7BBB864FC392}" srcOrd="0" destOrd="0" presId="urn:microsoft.com/office/officeart/2005/8/layout/hierarchy1"/>
    <dgm:cxn modelId="{94380F41-8A36-FC45-B740-722BCF63FBBA}" type="presParOf" srcId="{FAFD3F56-E2A8-4C74-B840-87ABB9811EEA}" destId="{FA82B48B-8EB5-42E5-B8A3-77D44841210F}" srcOrd="1" destOrd="0" presId="urn:microsoft.com/office/officeart/2005/8/layout/hierarchy1"/>
    <dgm:cxn modelId="{DBD79F14-4934-7442-80B3-4807DBA66B88}" type="presParOf" srcId="{FA82B48B-8EB5-42E5-B8A3-77D44841210F}" destId="{6EA5B78A-D24D-4165-B8FD-CC5C319EAB48}" srcOrd="0" destOrd="0" presId="urn:microsoft.com/office/officeart/2005/8/layout/hierarchy1"/>
    <dgm:cxn modelId="{6C76E3BA-2B47-EB4D-9DC8-35404B3E4271}" type="presParOf" srcId="{6EA5B78A-D24D-4165-B8FD-CC5C319EAB48}" destId="{0D0F6DE4-43F3-4621-92EE-12AC585E12CA}" srcOrd="0" destOrd="0" presId="urn:microsoft.com/office/officeart/2005/8/layout/hierarchy1"/>
    <dgm:cxn modelId="{078B0FA5-1E76-F448-85F9-C1B34605DF01}" type="presParOf" srcId="{6EA5B78A-D24D-4165-B8FD-CC5C319EAB48}" destId="{573E19A8-7240-4B60-B445-D31748D840E5}" srcOrd="1" destOrd="0" presId="urn:microsoft.com/office/officeart/2005/8/layout/hierarchy1"/>
    <dgm:cxn modelId="{738EF6C7-BB38-3F44-9AE8-000F4665F426}" type="presParOf" srcId="{FA82B48B-8EB5-42E5-B8A3-77D44841210F}" destId="{630B6AC8-E234-47EA-BB1C-4B8D80B11CFC}" srcOrd="1" destOrd="0" presId="urn:microsoft.com/office/officeart/2005/8/layout/hierarchy1"/>
    <dgm:cxn modelId="{76242BAF-1756-744B-89BE-7BB5FC4F165A}" type="presParOf" srcId="{630B6AC8-E234-47EA-BB1C-4B8D80B11CFC}" destId="{2AD75E5E-C6DF-452A-B4C6-B0E917FC9B7A}" srcOrd="0" destOrd="0" presId="urn:microsoft.com/office/officeart/2005/8/layout/hierarchy1"/>
    <dgm:cxn modelId="{23B2A072-AEA5-8941-911D-3BBB70EFF500}" type="presParOf" srcId="{630B6AC8-E234-47EA-BB1C-4B8D80B11CFC}" destId="{17B38A47-B485-4ADD-AE7A-D000F8C2CF45}" srcOrd="1" destOrd="0" presId="urn:microsoft.com/office/officeart/2005/8/layout/hierarchy1"/>
    <dgm:cxn modelId="{3FCB4D17-6A40-3043-89E8-B1B1C215CC81}" type="presParOf" srcId="{17B38A47-B485-4ADD-AE7A-D000F8C2CF45}" destId="{F5DEBFCC-F848-4208-8A44-C30E2795F451}" srcOrd="0" destOrd="0" presId="urn:microsoft.com/office/officeart/2005/8/layout/hierarchy1"/>
    <dgm:cxn modelId="{9C3A6AFD-2499-504C-AC3C-92CD5B85D7B0}" type="presParOf" srcId="{F5DEBFCC-F848-4208-8A44-C30E2795F451}" destId="{235A2ABA-783B-4CA5-AF26-1024EECB215A}" srcOrd="0" destOrd="0" presId="urn:microsoft.com/office/officeart/2005/8/layout/hierarchy1"/>
    <dgm:cxn modelId="{E852C36C-FF73-B547-9147-00ABE066C075}" type="presParOf" srcId="{F5DEBFCC-F848-4208-8A44-C30E2795F451}" destId="{00D98C8A-F4D2-465C-BD7A-F54B3557DE3E}" srcOrd="1" destOrd="0" presId="urn:microsoft.com/office/officeart/2005/8/layout/hierarchy1"/>
    <dgm:cxn modelId="{70C7FA44-FC14-234E-8B7A-6EB045BF26C0}" type="presParOf" srcId="{17B38A47-B485-4ADD-AE7A-D000F8C2CF45}" destId="{23D7B543-4327-426C-8A91-C4D939441605}" srcOrd="1" destOrd="0" presId="urn:microsoft.com/office/officeart/2005/8/layout/hierarchy1"/>
    <dgm:cxn modelId="{2B5209C7-F234-2A48-A6EA-FA3B395B3EFE}" type="presParOf" srcId="{630B6AC8-E234-47EA-BB1C-4B8D80B11CFC}" destId="{CF37B129-E1DB-48BC-B395-93E85AEEE70A}" srcOrd="2" destOrd="0" presId="urn:microsoft.com/office/officeart/2005/8/layout/hierarchy1"/>
    <dgm:cxn modelId="{BD26DF2A-69D5-754B-8B94-04BEB88E1222}" type="presParOf" srcId="{630B6AC8-E234-47EA-BB1C-4B8D80B11CFC}" destId="{393B0413-242F-4A65-988D-4C61F0DB396D}" srcOrd="3" destOrd="0" presId="urn:microsoft.com/office/officeart/2005/8/layout/hierarchy1"/>
    <dgm:cxn modelId="{329EF8D8-43A9-6240-B5FE-74174D709FBE}" type="presParOf" srcId="{393B0413-242F-4A65-988D-4C61F0DB396D}" destId="{A70A90C1-0830-427E-A6EA-D7CC54B20F12}" srcOrd="0" destOrd="0" presId="urn:microsoft.com/office/officeart/2005/8/layout/hierarchy1"/>
    <dgm:cxn modelId="{52B46080-CB4E-9C4C-AAAE-8084A3C6CF12}" type="presParOf" srcId="{A70A90C1-0830-427E-A6EA-D7CC54B20F12}" destId="{E6E7B107-E0D9-4950-B577-B999C1520F07}" srcOrd="0" destOrd="0" presId="urn:microsoft.com/office/officeart/2005/8/layout/hierarchy1"/>
    <dgm:cxn modelId="{FE748F4F-F837-354E-B291-B4870BFD8EE8}" type="presParOf" srcId="{A70A90C1-0830-427E-A6EA-D7CC54B20F12}" destId="{5ADA8A6F-EB79-4668-A354-F169C31E9B47}" srcOrd="1" destOrd="0" presId="urn:microsoft.com/office/officeart/2005/8/layout/hierarchy1"/>
    <dgm:cxn modelId="{CC06E165-52E9-AF46-B4D2-98EAB3360DA9}" type="presParOf" srcId="{393B0413-242F-4A65-988D-4C61F0DB396D}" destId="{9A5CF35F-EF92-4A2E-BDBF-06D27D2B821A}" srcOrd="1" destOrd="0" presId="urn:microsoft.com/office/officeart/2005/8/layout/hierarchy1"/>
    <dgm:cxn modelId="{C4FD5A1B-B94E-2F4E-9CDE-D25A529521E3}" type="presParOf" srcId="{FAFD3F56-E2A8-4C74-B840-87ABB9811EEA}" destId="{CFC7BFFE-379C-44D0-AB90-2F3239566E0E}" srcOrd="2" destOrd="0" presId="urn:microsoft.com/office/officeart/2005/8/layout/hierarchy1"/>
    <dgm:cxn modelId="{50DE6F97-6593-E843-B94A-7543F6A68458}" type="presParOf" srcId="{FAFD3F56-E2A8-4C74-B840-87ABB9811EEA}" destId="{7D069292-C2C6-4277-B38E-D8EE1DC5BDA3}" srcOrd="3" destOrd="0" presId="urn:microsoft.com/office/officeart/2005/8/layout/hierarchy1"/>
    <dgm:cxn modelId="{A4D99DDB-5289-B948-BDAE-B37AC2B4775C}" type="presParOf" srcId="{7D069292-C2C6-4277-B38E-D8EE1DC5BDA3}" destId="{854D3D8B-BBDF-4F1E-890B-5D53C83B7023}" srcOrd="0" destOrd="0" presId="urn:microsoft.com/office/officeart/2005/8/layout/hierarchy1"/>
    <dgm:cxn modelId="{9F6BB9E2-B505-AB4C-8E54-6F88B52D505D}" type="presParOf" srcId="{854D3D8B-BBDF-4F1E-890B-5D53C83B7023}" destId="{6FF3FC38-F01C-4DAE-9C34-3832DD067AD3}" srcOrd="0" destOrd="0" presId="urn:microsoft.com/office/officeart/2005/8/layout/hierarchy1"/>
    <dgm:cxn modelId="{9BD9A3FE-847F-0740-9202-B1BB030B3F86}" type="presParOf" srcId="{854D3D8B-BBDF-4F1E-890B-5D53C83B7023}" destId="{57A437E1-11DB-45B1-9CA7-0029939DA5BD}" srcOrd="1" destOrd="0" presId="urn:microsoft.com/office/officeart/2005/8/layout/hierarchy1"/>
    <dgm:cxn modelId="{AC5A2A4E-5F24-414E-B393-0C0EDCC0489C}" type="presParOf" srcId="{7D069292-C2C6-4277-B38E-D8EE1DC5BDA3}" destId="{3C65EBEB-8A65-4C26-A28C-33505AC20BAF}" srcOrd="1" destOrd="0" presId="urn:microsoft.com/office/officeart/2005/8/layout/hierarchy1"/>
    <dgm:cxn modelId="{8043B967-B012-6F40-8CF9-31E85C7726BF}" type="presParOf" srcId="{3C65EBEB-8A65-4C26-A28C-33505AC20BAF}" destId="{748F9541-1EC4-4168-8A2A-6683F402C7D2}" srcOrd="0" destOrd="0" presId="urn:microsoft.com/office/officeart/2005/8/layout/hierarchy1"/>
    <dgm:cxn modelId="{8E644167-3586-0249-AF3F-9C1B2E920470}" type="presParOf" srcId="{3C65EBEB-8A65-4C26-A28C-33505AC20BAF}" destId="{469F6EA3-F17A-49EB-AD47-CCB4D5280039}" srcOrd="1" destOrd="0" presId="urn:microsoft.com/office/officeart/2005/8/layout/hierarchy1"/>
    <dgm:cxn modelId="{982160B7-F03C-0F46-A4EC-58A6BFE37D69}" type="presParOf" srcId="{469F6EA3-F17A-49EB-AD47-CCB4D5280039}" destId="{EF2696E2-0CA3-4766-9FFE-F9F0DE93AD1B}" srcOrd="0" destOrd="0" presId="urn:microsoft.com/office/officeart/2005/8/layout/hierarchy1"/>
    <dgm:cxn modelId="{B81C0075-56A9-A147-8BFB-28141702E233}" type="presParOf" srcId="{EF2696E2-0CA3-4766-9FFE-F9F0DE93AD1B}" destId="{A2BBCEBE-EDFC-4AB2-8583-93F944B12705}" srcOrd="0" destOrd="0" presId="urn:microsoft.com/office/officeart/2005/8/layout/hierarchy1"/>
    <dgm:cxn modelId="{F85A8C77-1F15-5B47-B7A3-3D52A4B873A6}" type="presParOf" srcId="{EF2696E2-0CA3-4766-9FFE-F9F0DE93AD1B}" destId="{828F2785-0496-45F1-89D6-A52A63CCD5BE}" srcOrd="1" destOrd="0" presId="urn:microsoft.com/office/officeart/2005/8/layout/hierarchy1"/>
    <dgm:cxn modelId="{29B2F005-73CF-3C46-B210-67E956F7534B}" type="presParOf" srcId="{469F6EA3-F17A-49EB-AD47-CCB4D5280039}" destId="{B8DEBFA3-7948-4C49-9691-067AECD826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8F4703-372D-4645-922F-63BF5F9C08E9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8EAAB3D-FAE5-4F5A-BEAB-83EE84D7C596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fr-FR" sz="1400" smtClean="0"/>
            <a:t>Overarching goals &amp; </a:t>
          </a:r>
        </a:p>
        <a:p>
          <a:r>
            <a:rPr lang="fr-FR" sz="1400" smtClean="0"/>
            <a:t>Qualities of action</a:t>
          </a:r>
          <a:endParaRPr lang="fr-FR" sz="1400" dirty="0"/>
        </a:p>
      </dgm:t>
    </dgm:pt>
    <dgm:pt modelId="{77530692-0B09-4405-B22E-022D326FFFA0}" type="parTrans" cxnId="{8BCB3E31-E7B2-4A00-A650-80030A77EBFF}">
      <dgm:prSet/>
      <dgm:spPr/>
      <dgm:t>
        <a:bodyPr/>
        <a:lstStyle/>
        <a:p>
          <a:endParaRPr lang="fr-FR"/>
        </a:p>
      </dgm:t>
    </dgm:pt>
    <dgm:pt modelId="{1D64C899-56B3-4423-A1E2-CAF8BF5602D4}" type="sibTrans" cxnId="{8BCB3E31-E7B2-4A00-A650-80030A77EBFF}">
      <dgm:prSet/>
      <dgm:spPr/>
      <dgm:t>
        <a:bodyPr/>
        <a:lstStyle/>
        <a:p>
          <a:endParaRPr lang="fr-FR"/>
        </a:p>
      </dgm:t>
    </dgm:pt>
    <dgm:pt modelId="{D06C2E7D-C243-4F17-8DEA-D5F0E0CC45B6}">
      <dgm:prSet phldrT="[Text]" custT="1"/>
      <dgm:spPr/>
      <dgm:t>
        <a:bodyPr/>
        <a:lstStyle/>
        <a:p>
          <a:r>
            <a:rPr lang="fr-FR" sz="1600" smtClean="0"/>
            <a:t>Specific Goal</a:t>
          </a:r>
          <a:endParaRPr lang="fr-FR" sz="1600" dirty="0"/>
        </a:p>
      </dgm:t>
    </dgm:pt>
    <dgm:pt modelId="{CDFBD67E-86BF-4CD6-93F5-2BCED9755698}" type="parTrans" cxnId="{3D5238DB-7BCA-4F79-B8B5-2898B1AFE728}">
      <dgm:prSet/>
      <dgm:spPr/>
      <dgm:t>
        <a:bodyPr/>
        <a:lstStyle/>
        <a:p>
          <a:endParaRPr lang="fr-FR"/>
        </a:p>
      </dgm:t>
    </dgm:pt>
    <dgm:pt modelId="{94AFB83D-1E04-43C7-91E2-C5F919F51195}" type="sibTrans" cxnId="{3D5238DB-7BCA-4F79-B8B5-2898B1AFE728}">
      <dgm:prSet/>
      <dgm:spPr/>
      <dgm:t>
        <a:bodyPr/>
        <a:lstStyle/>
        <a:p>
          <a:endParaRPr lang="fr-FR"/>
        </a:p>
      </dgm:t>
    </dgm:pt>
    <dgm:pt modelId="{9B940AC7-1145-4F1C-8594-4D6F7B0E92ED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sz="1600" dirty="0" smtClean="0"/>
            <a:t>Action</a:t>
          </a:r>
          <a:endParaRPr lang="fr-FR" sz="1600" dirty="0"/>
        </a:p>
      </dgm:t>
    </dgm:pt>
    <dgm:pt modelId="{E864E983-75BE-4A71-807D-F8A0887B50FE}" type="parTrans" cxnId="{AD095509-2309-4A81-B681-20DB2ED736EB}">
      <dgm:prSet/>
      <dgm:spPr/>
      <dgm:t>
        <a:bodyPr/>
        <a:lstStyle/>
        <a:p>
          <a:endParaRPr lang="fr-FR"/>
        </a:p>
      </dgm:t>
    </dgm:pt>
    <dgm:pt modelId="{BDC5715A-DB53-4824-88E6-0D577696D0A0}" type="sibTrans" cxnId="{AD095509-2309-4A81-B681-20DB2ED736EB}">
      <dgm:prSet/>
      <dgm:spPr/>
      <dgm:t>
        <a:bodyPr/>
        <a:lstStyle/>
        <a:p>
          <a:endParaRPr lang="fr-FR"/>
        </a:p>
      </dgm:t>
    </dgm:pt>
    <dgm:pt modelId="{CFA4FF57-7ABA-4326-82B8-9E07B012A862}">
      <dgm:prSet phldrT="[Text]" custT="1"/>
      <dgm:spPr/>
      <dgm:t>
        <a:bodyPr/>
        <a:lstStyle/>
        <a:p>
          <a:r>
            <a:rPr lang="fr-FR" sz="1600" dirty="0" smtClean="0"/>
            <a:t>Action</a:t>
          </a:r>
          <a:endParaRPr lang="fr-FR" sz="1600" dirty="0"/>
        </a:p>
      </dgm:t>
    </dgm:pt>
    <dgm:pt modelId="{BE018F40-330A-45AC-A70A-959F2C228472}" type="parTrans" cxnId="{FAA8FD2D-42DD-4B53-911E-A8971F5ADD4E}">
      <dgm:prSet/>
      <dgm:spPr/>
      <dgm:t>
        <a:bodyPr/>
        <a:lstStyle/>
        <a:p>
          <a:endParaRPr lang="fr-FR"/>
        </a:p>
      </dgm:t>
    </dgm:pt>
    <dgm:pt modelId="{0FE82D3B-BCFE-4902-8EAC-0249608C8213}" type="sibTrans" cxnId="{FAA8FD2D-42DD-4B53-911E-A8971F5ADD4E}">
      <dgm:prSet/>
      <dgm:spPr/>
      <dgm:t>
        <a:bodyPr/>
        <a:lstStyle/>
        <a:p>
          <a:endParaRPr lang="fr-FR"/>
        </a:p>
      </dgm:t>
    </dgm:pt>
    <dgm:pt modelId="{06EEC779-5098-4039-8D69-5D95C0E5FC16}">
      <dgm:prSet phldrT="[Text]" custT="1"/>
      <dgm:spPr/>
      <dgm:t>
        <a:bodyPr/>
        <a:lstStyle/>
        <a:p>
          <a:r>
            <a:rPr lang="fr-FR" sz="1600" smtClean="0"/>
            <a:t>Specific Goal</a:t>
          </a:r>
          <a:endParaRPr lang="fr-FR" sz="1600" dirty="0"/>
        </a:p>
      </dgm:t>
    </dgm:pt>
    <dgm:pt modelId="{81A41B47-E2FE-4E85-9917-928C43082FDF}" type="parTrans" cxnId="{CA78F271-D62C-44E0-850D-6C0BC8200CC8}">
      <dgm:prSet/>
      <dgm:spPr/>
      <dgm:t>
        <a:bodyPr/>
        <a:lstStyle/>
        <a:p>
          <a:endParaRPr lang="fr-FR"/>
        </a:p>
      </dgm:t>
    </dgm:pt>
    <dgm:pt modelId="{C5D1BF4A-F7A3-420F-8A21-48B7C1EAEF4C}" type="sibTrans" cxnId="{CA78F271-D62C-44E0-850D-6C0BC8200CC8}">
      <dgm:prSet/>
      <dgm:spPr/>
      <dgm:t>
        <a:bodyPr/>
        <a:lstStyle/>
        <a:p>
          <a:endParaRPr lang="fr-FR"/>
        </a:p>
      </dgm:t>
    </dgm:pt>
    <dgm:pt modelId="{5C00C939-D45B-4932-B42F-D56A9D2FACFA}">
      <dgm:prSet phldrT="[Text]" custT="1"/>
      <dgm:spPr/>
      <dgm:t>
        <a:bodyPr/>
        <a:lstStyle/>
        <a:p>
          <a:r>
            <a:rPr lang="fr-FR" sz="1600" dirty="0" smtClean="0"/>
            <a:t>Action</a:t>
          </a:r>
          <a:endParaRPr lang="fr-FR" sz="1600" dirty="0"/>
        </a:p>
      </dgm:t>
    </dgm:pt>
    <dgm:pt modelId="{89EF673F-CCD1-47C1-818A-2250A1A862B8}" type="parTrans" cxnId="{E33D4127-22B0-46EF-9A11-A08D6D2C6F47}">
      <dgm:prSet/>
      <dgm:spPr/>
      <dgm:t>
        <a:bodyPr/>
        <a:lstStyle/>
        <a:p>
          <a:endParaRPr lang="fr-FR"/>
        </a:p>
      </dgm:t>
    </dgm:pt>
    <dgm:pt modelId="{FCD54326-516C-436D-AC48-39C8F887C596}" type="sibTrans" cxnId="{E33D4127-22B0-46EF-9A11-A08D6D2C6F47}">
      <dgm:prSet/>
      <dgm:spPr/>
      <dgm:t>
        <a:bodyPr/>
        <a:lstStyle/>
        <a:p>
          <a:endParaRPr lang="fr-FR"/>
        </a:p>
      </dgm:t>
    </dgm:pt>
    <dgm:pt modelId="{7D5F8D75-6687-4387-9A17-E009701CFC5E}" type="pres">
      <dgm:prSet presAssocID="{188F4703-372D-4645-922F-63BF5F9C08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D66BE1-5C42-4C2A-8A79-6ED8CB569BF0}" type="pres">
      <dgm:prSet presAssocID="{C8EAAB3D-FAE5-4F5A-BEAB-83EE84D7C596}" presName="hierRoot1" presStyleCnt="0"/>
      <dgm:spPr/>
    </dgm:pt>
    <dgm:pt modelId="{4D74D584-147C-4DA3-A3E6-5D84E6FB50EC}" type="pres">
      <dgm:prSet presAssocID="{C8EAAB3D-FAE5-4F5A-BEAB-83EE84D7C596}" presName="composite" presStyleCnt="0"/>
      <dgm:spPr/>
    </dgm:pt>
    <dgm:pt modelId="{D0C6AA77-E7CB-44A9-9A85-3937E791C8D2}" type="pres">
      <dgm:prSet presAssocID="{C8EAAB3D-FAE5-4F5A-BEAB-83EE84D7C596}" presName="background" presStyleLbl="node0" presStyleIdx="0" presStyleCnt="1"/>
      <dgm:spPr/>
      <dgm:t>
        <a:bodyPr/>
        <a:lstStyle/>
        <a:p>
          <a:endParaRPr lang="en-US"/>
        </a:p>
      </dgm:t>
    </dgm:pt>
    <dgm:pt modelId="{9B1A84C9-95BF-4CE9-9682-27D5394BF228}" type="pres">
      <dgm:prSet presAssocID="{C8EAAB3D-FAE5-4F5A-BEAB-83EE84D7C596}" presName="text" presStyleLbl="fgAcc0" presStyleIdx="0" presStyleCnt="1" custScaleX="139602" custScaleY="166509" custLinFactNeighborX="-5560" custLinFactNeighborY="-56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FD3F56-E2A8-4C74-B840-87ABB9811EEA}" type="pres">
      <dgm:prSet presAssocID="{C8EAAB3D-FAE5-4F5A-BEAB-83EE84D7C596}" presName="hierChild2" presStyleCnt="0"/>
      <dgm:spPr/>
    </dgm:pt>
    <dgm:pt modelId="{DC708042-2EA0-4C6B-8264-7BBB864FC392}" type="pres">
      <dgm:prSet presAssocID="{CDFBD67E-86BF-4CD6-93F5-2BCED9755698}" presName="Name10" presStyleLbl="parChTrans1D2" presStyleIdx="0" presStyleCnt="2"/>
      <dgm:spPr/>
      <dgm:t>
        <a:bodyPr/>
        <a:lstStyle/>
        <a:p>
          <a:endParaRPr lang="fr-FR"/>
        </a:p>
      </dgm:t>
    </dgm:pt>
    <dgm:pt modelId="{FA82B48B-8EB5-42E5-B8A3-77D44841210F}" type="pres">
      <dgm:prSet presAssocID="{D06C2E7D-C243-4F17-8DEA-D5F0E0CC45B6}" presName="hierRoot2" presStyleCnt="0"/>
      <dgm:spPr/>
    </dgm:pt>
    <dgm:pt modelId="{6EA5B78A-D24D-4165-B8FD-CC5C319EAB48}" type="pres">
      <dgm:prSet presAssocID="{D06C2E7D-C243-4F17-8DEA-D5F0E0CC45B6}" presName="composite2" presStyleCnt="0"/>
      <dgm:spPr/>
    </dgm:pt>
    <dgm:pt modelId="{0D0F6DE4-43F3-4621-92EE-12AC585E12CA}" type="pres">
      <dgm:prSet presAssocID="{D06C2E7D-C243-4F17-8DEA-D5F0E0CC45B6}" presName="background2" presStyleLbl="node2" presStyleIdx="0" presStyleCnt="2"/>
      <dgm:spPr/>
      <dgm:t>
        <a:bodyPr/>
        <a:lstStyle/>
        <a:p>
          <a:endParaRPr lang="en-US"/>
        </a:p>
      </dgm:t>
    </dgm:pt>
    <dgm:pt modelId="{573E19A8-7240-4B60-B445-D31748D840E5}" type="pres">
      <dgm:prSet presAssocID="{D06C2E7D-C243-4F17-8DEA-D5F0E0CC45B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30B6AC8-E234-47EA-BB1C-4B8D80B11CFC}" type="pres">
      <dgm:prSet presAssocID="{D06C2E7D-C243-4F17-8DEA-D5F0E0CC45B6}" presName="hierChild3" presStyleCnt="0"/>
      <dgm:spPr/>
    </dgm:pt>
    <dgm:pt modelId="{2AD75E5E-C6DF-452A-B4C6-B0E917FC9B7A}" type="pres">
      <dgm:prSet presAssocID="{E864E983-75BE-4A71-807D-F8A0887B50FE}" presName="Name17" presStyleLbl="parChTrans1D3" presStyleIdx="0" presStyleCnt="3"/>
      <dgm:spPr/>
      <dgm:t>
        <a:bodyPr/>
        <a:lstStyle/>
        <a:p>
          <a:endParaRPr lang="fr-FR"/>
        </a:p>
      </dgm:t>
    </dgm:pt>
    <dgm:pt modelId="{17B38A47-B485-4ADD-AE7A-D000F8C2CF45}" type="pres">
      <dgm:prSet presAssocID="{9B940AC7-1145-4F1C-8594-4D6F7B0E92ED}" presName="hierRoot3" presStyleCnt="0"/>
      <dgm:spPr/>
    </dgm:pt>
    <dgm:pt modelId="{F5DEBFCC-F848-4208-8A44-C30E2795F451}" type="pres">
      <dgm:prSet presAssocID="{9B940AC7-1145-4F1C-8594-4D6F7B0E92ED}" presName="composite3" presStyleCnt="0"/>
      <dgm:spPr/>
    </dgm:pt>
    <dgm:pt modelId="{235A2ABA-783B-4CA5-AF26-1024EECB215A}" type="pres">
      <dgm:prSet presAssocID="{9B940AC7-1145-4F1C-8594-4D6F7B0E92ED}" presName="background3" presStyleLbl="node3" presStyleIdx="0" presStyleCnt="3"/>
      <dgm:spPr/>
      <dgm:t>
        <a:bodyPr/>
        <a:lstStyle/>
        <a:p>
          <a:endParaRPr lang="en-US"/>
        </a:p>
      </dgm:t>
    </dgm:pt>
    <dgm:pt modelId="{00D98C8A-F4D2-465C-BD7A-F54B3557DE3E}" type="pres">
      <dgm:prSet presAssocID="{9B940AC7-1145-4F1C-8594-4D6F7B0E92E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D7B543-4327-426C-8A91-C4D939441605}" type="pres">
      <dgm:prSet presAssocID="{9B940AC7-1145-4F1C-8594-4D6F7B0E92ED}" presName="hierChild4" presStyleCnt="0"/>
      <dgm:spPr/>
    </dgm:pt>
    <dgm:pt modelId="{CF37B129-E1DB-48BC-B395-93E85AEEE70A}" type="pres">
      <dgm:prSet presAssocID="{BE018F40-330A-45AC-A70A-959F2C228472}" presName="Name17" presStyleLbl="parChTrans1D3" presStyleIdx="1" presStyleCnt="3"/>
      <dgm:spPr/>
      <dgm:t>
        <a:bodyPr/>
        <a:lstStyle/>
        <a:p>
          <a:endParaRPr lang="fr-FR"/>
        </a:p>
      </dgm:t>
    </dgm:pt>
    <dgm:pt modelId="{393B0413-242F-4A65-988D-4C61F0DB396D}" type="pres">
      <dgm:prSet presAssocID="{CFA4FF57-7ABA-4326-82B8-9E07B012A862}" presName="hierRoot3" presStyleCnt="0"/>
      <dgm:spPr/>
    </dgm:pt>
    <dgm:pt modelId="{A70A90C1-0830-427E-A6EA-D7CC54B20F12}" type="pres">
      <dgm:prSet presAssocID="{CFA4FF57-7ABA-4326-82B8-9E07B012A862}" presName="composite3" presStyleCnt="0"/>
      <dgm:spPr/>
    </dgm:pt>
    <dgm:pt modelId="{E6E7B107-E0D9-4950-B577-B999C1520F07}" type="pres">
      <dgm:prSet presAssocID="{CFA4FF57-7ABA-4326-82B8-9E07B012A862}" presName="background3" presStyleLbl="node3" presStyleIdx="1" presStyleCnt="3"/>
      <dgm:spPr/>
      <dgm:t>
        <a:bodyPr/>
        <a:lstStyle/>
        <a:p>
          <a:endParaRPr lang="en-US"/>
        </a:p>
      </dgm:t>
    </dgm:pt>
    <dgm:pt modelId="{5ADA8A6F-EB79-4668-A354-F169C31E9B47}" type="pres">
      <dgm:prSet presAssocID="{CFA4FF57-7ABA-4326-82B8-9E07B012A86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5CF35F-EF92-4A2E-BDBF-06D27D2B821A}" type="pres">
      <dgm:prSet presAssocID="{CFA4FF57-7ABA-4326-82B8-9E07B012A862}" presName="hierChild4" presStyleCnt="0"/>
      <dgm:spPr/>
    </dgm:pt>
    <dgm:pt modelId="{CFC7BFFE-379C-44D0-AB90-2F3239566E0E}" type="pres">
      <dgm:prSet presAssocID="{81A41B47-E2FE-4E85-9917-928C43082FDF}" presName="Name10" presStyleLbl="parChTrans1D2" presStyleIdx="1" presStyleCnt="2"/>
      <dgm:spPr/>
      <dgm:t>
        <a:bodyPr/>
        <a:lstStyle/>
        <a:p>
          <a:endParaRPr lang="fr-FR"/>
        </a:p>
      </dgm:t>
    </dgm:pt>
    <dgm:pt modelId="{7D069292-C2C6-4277-B38E-D8EE1DC5BDA3}" type="pres">
      <dgm:prSet presAssocID="{06EEC779-5098-4039-8D69-5D95C0E5FC16}" presName="hierRoot2" presStyleCnt="0"/>
      <dgm:spPr/>
    </dgm:pt>
    <dgm:pt modelId="{854D3D8B-BBDF-4F1E-890B-5D53C83B7023}" type="pres">
      <dgm:prSet presAssocID="{06EEC779-5098-4039-8D69-5D95C0E5FC16}" presName="composite2" presStyleCnt="0"/>
      <dgm:spPr/>
    </dgm:pt>
    <dgm:pt modelId="{6FF3FC38-F01C-4DAE-9C34-3832DD067AD3}" type="pres">
      <dgm:prSet presAssocID="{06EEC779-5098-4039-8D69-5D95C0E5FC16}" presName="background2" presStyleLbl="node2" presStyleIdx="1" presStyleCnt="2"/>
      <dgm:spPr/>
      <dgm:t>
        <a:bodyPr/>
        <a:lstStyle/>
        <a:p>
          <a:endParaRPr lang="en-US"/>
        </a:p>
      </dgm:t>
    </dgm:pt>
    <dgm:pt modelId="{57A437E1-11DB-45B1-9CA7-0029939DA5BD}" type="pres">
      <dgm:prSet presAssocID="{06EEC779-5098-4039-8D69-5D95C0E5FC1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65EBEB-8A65-4C26-A28C-33505AC20BAF}" type="pres">
      <dgm:prSet presAssocID="{06EEC779-5098-4039-8D69-5D95C0E5FC16}" presName="hierChild3" presStyleCnt="0"/>
      <dgm:spPr/>
    </dgm:pt>
    <dgm:pt modelId="{748F9541-1EC4-4168-8A2A-6683F402C7D2}" type="pres">
      <dgm:prSet presAssocID="{89EF673F-CCD1-47C1-818A-2250A1A862B8}" presName="Name17" presStyleLbl="parChTrans1D3" presStyleIdx="2" presStyleCnt="3"/>
      <dgm:spPr/>
      <dgm:t>
        <a:bodyPr/>
        <a:lstStyle/>
        <a:p>
          <a:endParaRPr lang="fr-FR"/>
        </a:p>
      </dgm:t>
    </dgm:pt>
    <dgm:pt modelId="{469F6EA3-F17A-49EB-AD47-CCB4D5280039}" type="pres">
      <dgm:prSet presAssocID="{5C00C939-D45B-4932-B42F-D56A9D2FACFA}" presName="hierRoot3" presStyleCnt="0"/>
      <dgm:spPr/>
    </dgm:pt>
    <dgm:pt modelId="{EF2696E2-0CA3-4766-9FFE-F9F0DE93AD1B}" type="pres">
      <dgm:prSet presAssocID="{5C00C939-D45B-4932-B42F-D56A9D2FACFA}" presName="composite3" presStyleCnt="0"/>
      <dgm:spPr/>
    </dgm:pt>
    <dgm:pt modelId="{A2BBCEBE-EDFC-4AB2-8583-93F944B12705}" type="pres">
      <dgm:prSet presAssocID="{5C00C939-D45B-4932-B42F-D56A9D2FACFA}" presName="background3" presStyleLbl="node3" presStyleIdx="2" presStyleCnt="3"/>
      <dgm:spPr/>
      <dgm:t>
        <a:bodyPr/>
        <a:lstStyle/>
        <a:p>
          <a:endParaRPr lang="en-US"/>
        </a:p>
      </dgm:t>
    </dgm:pt>
    <dgm:pt modelId="{828F2785-0496-45F1-89D6-A52A63CCD5BE}" type="pres">
      <dgm:prSet presAssocID="{5C00C939-D45B-4932-B42F-D56A9D2FACF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DEBFA3-7948-4C49-9691-067AECD82678}" type="pres">
      <dgm:prSet presAssocID="{5C00C939-D45B-4932-B42F-D56A9D2FACFA}" presName="hierChild4" presStyleCnt="0"/>
      <dgm:spPr/>
    </dgm:pt>
  </dgm:ptLst>
  <dgm:cxnLst>
    <dgm:cxn modelId="{837FC632-5743-9B43-B624-03C34A1D0C01}" type="presOf" srcId="{CFA4FF57-7ABA-4326-82B8-9E07B012A862}" destId="{5ADA8A6F-EB79-4668-A354-F169C31E9B47}" srcOrd="0" destOrd="0" presId="urn:microsoft.com/office/officeart/2005/8/layout/hierarchy1"/>
    <dgm:cxn modelId="{FAA8FD2D-42DD-4B53-911E-A8971F5ADD4E}" srcId="{D06C2E7D-C243-4F17-8DEA-D5F0E0CC45B6}" destId="{CFA4FF57-7ABA-4326-82B8-9E07B012A862}" srcOrd="1" destOrd="0" parTransId="{BE018F40-330A-45AC-A70A-959F2C228472}" sibTransId="{0FE82D3B-BCFE-4902-8EAC-0249608C8213}"/>
    <dgm:cxn modelId="{E355D555-CBBC-AC49-BF90-CD0293E625DA}" type="presOf" srcId="{5C00C939-D45B-4932-B42F-D56A9D2FACFA}" destId="{828F2785-0496-45F1-89D6-A52A63CCD5BE}" srcOrd="0" destOrd="0" presId="urn:microsoft.com/office/officeart/2005/8/layout/hierarchy1"/>
    <dgm:cxn modelId="{CA78F271-D62C-44E0-850D-6C0BC8200CC8}" srcId="{C8EAAB3D-FAE5-4F5A-BEAB-83EE84D7C596}" destId="{06EEC779-5098-4039-8D69-5D95C0E5FC16}" srcOrd="1" destOrd="0" parTransId="{81A41B47-E2FE-4E85-9917-928C43082FDF}" sibTransId="{C5D1BF4A-F7A3-420F-8A21-48B7C1EAEF4C}"/>
    <dgm:cxn modelId="{C6DCE0B6-E5E6-8643-84A0-370674BC2B95}" type="presOf" srcId="{188F4703-372D-4645-922F-63BF5F9C08E9}" destId="{7D5F8D75-6687-4387-9A17-E009701CFC5E}" srcOrd="0" destOrd="0" presId="urn:microsoft.com/office/officeart/2005/8/layout/hierarchy1"/>
    <dgm:cxn modelId="{3D5238DB-7BCA-4F79-B8B5-2898B1AFE728}" srcId="{C8EAAB3D-FAE5-4F5A-BEAB-83EE84D7C596}" destId="{D06C2E7D-C243-4F17-8DEA-D5F0E0CC45B6}" srcOrd="0" destOrd="0" parTransId="{CDFBD67E-86BF-4CD6-93F5-2BCED9755698}" sibTransId="{94AFB83D-1E04-43C7-91E2-C5F919F51195}"/>
    <dgm:cxn modelId="{AD095509-2309-4A81-B681-20DB2ED736EB}" srcId="{D06C2E7D-C243-4F17-8DEA-D5F0E0CC45B6}" destId="{9B940AC7-1145-4F1C-8594-4D6F7B0E92ED}" srcOrd="0" destOrd="0" parTransId="{E864E983-75BE-4A71-807D-F8A0887B50FE}" sibTransId="{BDC5715A-DB53-4824-88E6-0D577696D0A0}"/>
    <dgm:cxn modelId="{B3AB1F51-5164-3B45-A1A9-61B8D79DFAF4}" type="presOf" srcId="{81A41B47-E2FE-4E85-9917-928C43082FDF}" destId="{CFC7BFFE-379C-44D0-AB90-2F3239566E0E}" srcOrd="0" destOrd="0" presId="urn:microsoft.com/office/officeart/2005/8/layout/hierarchy1"/>
    <dgm:cxn modelId="{FB5CBEEF-6E66-FA4D-B893-727230D71F18}" type="presOf" srcId="{89EF673F-CCD1-47C1-818A-2250A1A862B8}" destId="{748F9541-1EC4-4168-8A2A-6683F402C7D2}" srcOrd="0" destOrd="0" presId="urn:microsoft.com/office/officeart/2005/8/layout/hierarchy1"/>
    <dgm:cxn modelId="{8BCB3E31-E7B2-4A00-A650-80030A77EBFF}" srcId="{188F4703-372D-4645-922F-63BF5F9C08E9}" destId="{C8EAAB3D-FAE5-4F5A-BEAB-83EE84D7C596}" srcOrd="0" destOrd="0" parTransId="{77530692-0B09-4405-B22E-022D326FFFA0}" sibTransId="{1D64C899-56B3-4423-A1E2-CAF8BF5602D4}"/>
    <dgm:cxn modelId="{F4B81CB3-58FC-B24C-85A2-0225D52D19CF}" type="presOf" srcId="{D06C2E7D-C243-4F17-8DEA-D5F0E0CC45B6}" destId="{573E19A8-7240-4B60-B445-D31748D840E5}" srcOrd="0" destOrd="0" presId="urn:microsoft.com/office/officeart/2005/8/layout/hierarchy1"/>
    <dgm:cxn modelId="{59A4294F-DB5F-4145-90C7-D304AECBD61E}" type="presOf" srcId="{E864E983-75BE-4A71-807D-F8A0887B50FE}" destId="{2AD75E5E-C6DF-452A-B4C6-B0E917FC9B7A}" srcOrd="0" destOrd="0" presId="urn:microsoft.com/office/officeart/2005/8/layout/hierarchy1"/>
    <dgm:cxn modelId="{292DA486-5383-854A-B139-44A7A7EE7066}" type="presOf" srcId="{9B940AC7-1145-4F1C-8594-4D6F7B0E92ED}" destId="{00D98C8A-F4D2-465C-BD7A-F54B3557DE3E}" srcOrd="0" destOrd="0" presId="urn:microsoft.com/office/officeart/2005/8/layout/hierarchy1"/>
    <dgm:cxn modelId="{C5BBCEDE-C4CB-A24D-9370-C99961FA8A8F}" type="presOf" srcId="{06EEC779-5098-4039-8D69-5D95C0E5FC16}" destId="{57A437E1-11DB-45B1-9CA7-0029939DA5BD}" srcOrd="0" destOrd="0" presId="urn:microsoft.com/office/officeart/2005/8/layout/hierarchy1"/>
    <dgm:cxn modelId="{B048F1D7-0B55-7345-B9B9-C5E451F8A368}" type="presOf" srcId="{CDFBD67E-86BF-4CD6-93F5-2BCED9755698}" destId="{DC708042-2EA0-4C6B-8264-7BBB864FC392}" srcOrd="0" destOrd="0" presId="urn:microsoft.com/office/officeart/2005/8/layout/hierarchy1"/>
    <dgm:cxn modelId="{E33D4127-22B0-46EF-9A11-A08D6D2C6F47}" srcId="{06EEC779-5098-4039-8D69-5D95C0E5FC16}" destId="{5C00C939-D45B-4932-B42F-D56A9D2FACFA}" srcOrd="0" destOrd="0" parTransId="{89EF673F-CCD1-47C1-818A-2250A1A862B8}" sibTransId="{FCD54326-516C-436D-AC48-39C8F887C596}"/>
    <dgm:cxn modelId="{FFA6E119-CB53-724C-AE3B-B59D51ACF557}" type="presOf" srcId="{BE018F40-330A-45AC-A70A-959F2C228472}" destId="{CF37B129-E1DB-48BC-B395-93E85AEEE70A}" srcOrd="0" destOrd="0" presId="urn:microsoft.com/office/officeart/2005/8/layout/hierarchy1"/>
    <dgm:cxn modelId="{33B21D10-EBFB-EE41-8D8D-BD4C94462681}" type="presOf" srcId="{C8EAAB3D-FAE5-4F5A-BEAB-83EE84D7C596}" destId="{9B1A84C9-95BF-4CE9-9682-27D5394BF228}" srcOrd="0" destOrd="0" presId="urn:microsoft.com/office/officeart/2005/8/layout/hierarchy1"/>
    <dgm:cxn modelId="{CE967582-138B-2441-B683-8B63D2475FE7}" type="presParOf" srcId="{7D5F8D75-6687-4387-9A17-E009701CFC5E}" destId="{24D66BE1-5C42-4C2A-8A79-6ED8CB569BF0}" srcOrd="0" destOrd="0" presId="urn:microsoft.com/office/officeart/2005/8/layout/hierarchy1"/>
    <dgm:cxn modelId="{2AB29AA4-4238-444A-85AC-EAC0E9F14A4E}" type="presParOf" srcId="{24D66BE1-5C42-4C2A-8A79-6ED8CB569BF0}" destId="{4D74D584-147C-4DA3-A3E6-5D84E6FB50EC}" srcOrd="0" destOrd="0" presId="urn:microsoft.com/office/officeart/2005/8/layout/hierarchy1"/>
    <dgm:cxn modelId="{2EC82272-A094-9749-8421-6D9BF3DD0844}" type="presParOf" srcId="{4D74D584-147C-4DA3-A3E6-5D84E6FB50EC}" destId="{D0C6AA77-E7CB-44A9-9A85-3937E791C8D2}" srcOrd="0" destOrd="0" presId="urn:microsoft.com/office/officeart/2005/8/layout/hierarchy1"/>
    <dgm:cxn modelId="{26AB6C61-6B71-4344-92B0-BDF8E12D76CF}" type="presParOf" srcId="{4D74D584-147C-4DA3-A3E6-5D84E6FB50EC}" destId="{9B1A84C9-95BF-4CE9-9682-27D5394BF228}" srcOrd="1" destOrd="0" presId="urn:microsoft.com/office/officeart/2005/8/layout/hierarchy1"/>
    <dgm:cxn modelId="{21F8ABC0-3F1C-9348-82CE-1CDE620C9EA7}" type="presParOf" srcId="{24D66BE1-5C42-4C2A-8A79-6ED8CB569BF0}" destId="{FAFD3F56-E2A8-4C74-B840-87ABB9811EEA}" srcOrd="1" destOrd="0" presId="urn:microsoft.com/office/officeart/2005/8/layout/hierarchy1"/>
    <dgm:cxn modelId="{CA5423E6-2021-CF4D-B6F8-6E9C18A068BD}" type="presParOf" srcId="{FAFD3F56-E2A8-4C74-B840-87ABB9811EEA}" destId="{DC708042-2EA0-4C6B-8264-7BBB864FC392}" srcOrd="0" destOrd="0" presId="urn:microsoft.com/office/officeart/2005/8/layout/hierarchy1"/>
    <dgm:cxn modelId="{697D5539-D3B1-2A48-815E-FCE672C819E7}" type="presParOf" srcId="{FAFD3F56-E2A8-4C74-B840-87ABB9811EEA}" destId="{FA82B48B-8EB5-42E5-B8A3-77D44841210F}" srcOrd="1" destOrd="0" presId="urn:microsoft.com/office/officeart/2005/8/layout/hierarchy1"/>
    <dgm:cxn modelId="{1237B14E-625C-084B-AC94-25E8441D56BE}" type="presParOf" srcId="{FA82B48B-8EB5-42E5-B8A3-77D44841210F}" destId="{6EA5B78A-D24D-4165-B8FD-CC5C319EAB48}" srcOrd="0" destOrd="0" presId="urn:microsoft.com/office/officeart/2005/8/layout/hierarchy1"/>
    <dgm:cxn modelId="{2781F1D8-B0DA-1C47-9200-D95825D9EA1D}" type="presParOf" srcId="{6EA5B78A-D24D-4165-B8FD-CC5C319EAB48}" destId="{0D0F6DE4-43F3-4621-92EE-12AC585E12CA}" srcOrd="0" destOrd="0" presId="urn:microsoft.com/office/officeart/2005/8/layout/hierarchy1"/>
    <dgm:cxn modelId="{1395726B-A97D-344A-A343-B0D38882452F}" type="presParOf" srcId="{6EA5B78A-D24D-4165-B8FD-CC5C319EAB48}" destId="{573E19A8-7240-4B60-B445-D31748D840E5}" srcOrd="1" destOrd="0" presId="urn:microsoft.com/office/officeart/2005/8/layout/hierarchy1"/>
    <dgm:cxn modelId="{A542F2C7-A735-404E-A2E3-73F3ACA76261}" type="presParOf" srcId="{FA82B48B-8EB5-42E5-B8A3-77D44841210F}" destId="{630B6AC8-E234-47EA-BB1C-4B8D80B11CFC}" srcOrd="1" destOrd="0" presId="urn:microsoft.com/office/officeart/2005/8/layout/hierarchy1"/>
    <dgm:cxn modelId="{4773D90F-75BF-2146-BC3D-70C22975B82A}" type="presParOf" srcId="{630B6AC8-E234-47EA-BB1C-4B8D80B11CFC}" destId="{2AD75E5E-C6DF-452A-B4C6-B0E917FC9B7A}" srcOrd="0" destOrd="0" presId="urn:microsoft.com/office/officeart/2005/8/layout/hierarchy1"/>
    <dgm:cxn modelId="{0E091BAF-0149-5743-ACAC-07B3008AED75}" type="presParOf" srcId="{630B6AC8-E234-47EA-BB1C-4B8D80B11CFC}" destId="{17B38A47-B485-4ADD-AE7A-D000F8C2CF45}" srcOrd="1" destOrd="0" presId="urn:microsoft.com/office/officeart/2005/8/layout/hierarchy1"/>
    <dgm:cxn modelId="{251B5AAC-C191-084A-BE7D-AAFAED248DD0}" type="presParOf" srcId="{17B38A47-B485-4ADD-AE7A-D000F8C2CF45}" destId="{F5DEBFCC-F848-4208-8A44-C30E2795F451}" srcOrd="0" destOrd="0" presId="urn:microsoft.com/office/officeart/2005/8/layout/hierarchy1"/>
    <dgm:cxn modelId="{ECB8706B-F82C-1049-A7AC-736D54ADF534}" type="presParOf" srcId="{F5DEBFCC-F848-4208-8A44-C30E2795F451}" destId="{235A2ABA-783B-4CA5-AF26-1024EECB215A}" srcOrd="0" destOrd="0" presId="urn:microsoft.com/office/officeart/2005/8/layout/hierarchy1"/>
    <dgm:cxn modelId="{6143D4B5-B091-7247-9870-56E990C7A138}" type="presParOf" srcId="{F5DEBFCC-F848-4208-8A44-C30E2795F451}" destId="{00D98C8A-F4D2-465C-BD7A-F54B3557DE3E}" srcOrd="1" destOrd="0" presId="urn:microsoft.com/office/officeart/2005/8/layout/hierarchy1"/>
    <dgm:cxn modelId="{CEF037FB-4A5B-F049-ACDD-F8AF12F3BC4A}" type="presParOf" srcId="{17B38A47-B485-4ADD-AE7A-D000F8C2CF45}" destId="{23D7B543-4327-426C-8A91-C4D939441605}" srcOrd="1" destOrd="0" presId="urn:microsoft.com/office/officeart/2005/8/layout/hierarchy1"/>
    <dgm:cxn modelId="{3BF07B45-AC14-7445-8F22-ED6AD6FB2169}" type="presParOf" srcId="{630B6AC8-E234-47EA-BB1C-4B8D80B11CFC}" destId="{CF37B129-E1DB-48BC-B395-93E85AEEE70A}" srcOrd="2" destOrd="0" presId="urn:microsoft.com/office/officeart/2005/8/layout/hierarchy1"/>
    <dgm:cxn modelId="{559EEE66-46ED-ED4D-BD88-2AC199178C3F}" type="presParOf" srcId="{630B6AC8-E234-47EA-BB1C-4B8D80B11CFC}" destId="{393B0413-242F-4A65-988D-4C61F0DB396D}" srcOrd="3" destOrd="0" presId="urn:microsoft.com/office/officeart/2005/8/layout/hierarchy1"/>
    <dgm:cxn modelId="{257A6642-2B71-C745-98A5-6BB7C9E78FEE}" type="presParOf" srcId="{393B0413-242F-4A65-988D-4C61F0DB396D}" destId="{A70A90C1-0830-427E-A6EA-D7CC54B20F12}" srcOrd="0" destOrd="0" presId="urn:microsoft.com/office/officeart/2005/8/layout/hierarchy1"/>
    <dgm:cxn modelId="{A2013956-CFD2-4642-A30D-8EF6843DF8BA}" type="presParOf" srcId="{A70A90C1-0830-427E-A6EA-D7CC54B20F12}" destId="{E6E7B107-E0D9-4950-B577-B999C1520F07}" srcOrd="0" destOrd="0" presId="urn:microsoft.com/office/officeart/2005/8/layout/hierarchy1"/>
    <dgm:cxn modelId="{56C7203F-57A2-7D4C-8B51-61D2096A92A2}" type="presParOf" srcId="{A70A90C1-0830-427E-A6EA-D7CC54B20F12}" destId="{5ADA8A6F-EB79-4668-A354-F169C31E9B47}" srcOrd="1" destOrd="0" presId="urn:microsoft.com/office/officeart/2005/8/layout/hierarchy1"/>
    <dgm:cxn modelId="{9FE34566-AB55-8D45-9C60-CC2BE05C304F}" type="presParOf" srcId="{393B0413-242F-4A65-988D-4C61F0DB396D}" destId="{9A5CF35F-EF92-4A2E-BDBF-06D27D2B821A}" srcOrd="1" destOrd="0" presId="urn:microsoft.com/office/officeart/2005/8/layout/hierarchy1"/>
    <dgm:cxn modelId="{64360D4E-DA2C-F74A-9ED0-9B0B887B48CB}" type="presParOf" srcId="{FAFD3F56-E2A8-4C74-B840-87ABB9811EEA}" destId="{CFC7BFFE-379C-44D0-AB90-2F3239566E0E}" srcOrd="2" destOrd="0" presId="urn:microsoft.com/office/officeart/2005/8/layout/hierarchy1"/>
    <dgm:cxn modelId="{A09DDD93-531E-CC49-9BEA-79CA8C26536D}" type="presParOf" srcId="{FAFD3F56-E2A8-4C74-B840-87ABB9811EEA}" destId="{7D069292-C2C6-4277-B38E-D8EE1DC5BDA3}" srcOrd="3" destOrd="0" presId="urn:microsoft.com/office/officeart/2005/8/layout/hierarchy1"/>
    <dgm:cxn modelId="{EE1CAD71-931E-BD43-A69A-F8E50530142D}" type="presParOf" srcId="{7D069292-C2C6-4277-B38E-D8EE1DC5BDA3}" destId="{854D3D8B-BBDF-4F1E-890B-5D53C83B7023}" srcOrd="0" destOrd="0" presId="urn:microsoft.com/office/officeart/2005/8/layout/hierarchy1"/>
    <dgm:cxn modelId="{AD5F98B2-BC7A-BB4D-A92A-E1F363EE0B72}" type="presParOf" srcId="{854D3D8B-BBDF-4F1E-890B-5D53C83B7023}" destId="{6FF3FC38-F01C-4DAE-9C34-3832DD067AD3}" srcOrd="0" destOrd="0" presId="urn:microsoft.com/office/officeart/2005/8/layout/hierarchy1"/>
    <dgm:cxn modelId="{263E9382-B3AD-284F-A91D-86B3311EA5B9}" type="presParOf" srcId="{854D3D8B-BBDF-4F1E-890B-5D53C83B7023}" destId="{57A437E1-11DB-45B1-9CA7-0029939DA5BD}" srcOrd="1" destOrd="0" presId="urn:microsoft.com/office/officeart/2005/8/layout/hierarchy1"/>
    <dgm:cxn modelId="{D8EB2975-9B6B-0048-AEEC-188E72B0E298}" type="presParOf" srcId="{7D069292-C2C6-4277-B38E-D8EE1DC5BDA3}" destId="{3C65EBEB-8A65-4C26-A28C-33505AC20BAF}" srcOrd="1" destOrd="0" presId="urn:microsoft.com/office/officeart/2005/8/layout/hierarchy1"/>
    <dgm:cxn modelId="{AB74B0D6-66A2-5943-9ED5-DA61736F952B}" type="presParOf" srcId="{3C65EBEB-8A65-4C26-A28C-33505AC20BAF}" destId="{748F9541-1EC4-4168-8A2A-6683F402C7D2}" srcOrd="0" destOrd="0" presId="urn:microsoft.com/office/officeart/2005/8/layout/hierarchy1"/>
    <dgm:cxn modelId="{E353BE54-5F52-694D-B05D-A2BAF09B7E10}" type="presParOf" srcId="{3C65EBEB-8A65-4C26-A28C-33505AC20BAF}" destId="{469F6EA3-F17A-49EB-AD47-CCB4D5280039}" srcOrd="1" destOrd="0" presId="urn:microsoft.com/office/officeart/2005/8/layout/hierarchy1"/>
    <dgm:cxn modelId="{8EC8546E-059D-1348-AE8B-B06FFC189040}" type="presParOf" srcId="{469F6EA3-F17A-49EB-AD47-CCB4D5280039}" destId="{EF2696E2-0CA3-4766-9FFE-F9F0DE93AD1B}" srcOrd="0" destOrd="0" presId="urn:microsoft.com/office/officeart/2005/8/layout/hierarchy1"/>
    <dgm:cxn modelId="{F3FCA68D-9897-534A-A4F1-285CA0DBC37D}" type="presParOf" srcId="{EF2696E2-0CA3-4766-9FFE-F9F0DE93AD1B}" destId="{A2BBCEBE-EDFC-4AB2-8583-93F944B12705}" srcOrd="0" destOrd="0" presId="urn:microsoft.com/office/officeart/2005/8/layout/hierarchy1"/>
    <dgm:cxn modelId="{F3CC551A-3EF9-6742-8879-6C5DCC5EE36F}" type="presParOf" srcId="{EF2696E2-0CA3-4766-9FFE-F9F0DE93AD1B}" destId="{828F2785-0496-45F1-89D6-A52A63CCD5BE}" srcOrd="1" destOrd="0" presId="urn:microsoft.com/office/officeart/2005/8/layout/hierarchy1"/>
    <dgm:cxn modelId="{D0B8DB59-6FFA-8F42-8B32-77A752498715}" type="presParOf" srcId="{469F6EA3-F17A-49EB-AD47-CCB4D5280039}" destId="{B8DEBFA3-7948-4C49-9691-067AECD826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EFC9-82DC-6048-BB0E-71081EED2C96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77425-4E58-614B-9788-B02750827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1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52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2F5D2-C127-443B-8ADA-B46A5F6021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0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2F5D2-C127-443B-8ADA-B46A5F6021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65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2F5D2-C127-443B-8ADA-B46A5F6021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65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43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FCD99F-355C-4442-9CCC-176D461AC979}" type="slidenum">
              <a:rPr lang="fr-FR" smtClean="0"/>
              <a:pPr eaLnBrk="1" hangingPunct="1"/>
              <a:t>15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20180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4E6BF9-1092-4F37-AFD7-798DB2D64DCF}" type="slidenum">
              <a:rPr lang="fr-FR" smtClean="0"/>
              <a:pPr eaLnBrk="1" hangingPunct="1"/>
              <a:t>16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73888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78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34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9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9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9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9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97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7425-4E58-614B-9788-B027508273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06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7425-4E58-614B-9788-B027508273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5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78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35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7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80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98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28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1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7425-4E58-614B-9788-B0275082730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43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814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550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550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55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066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4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16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7425-4E58-614B-9788-B0275082730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061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293D-90BC-4B83-8C76-63AE2DE9F03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29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2F5D2-C127-443B-8ADA-B46A5F6021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2F5D2-C127-443B-8ADA-B46A5F6021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3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8A2EF-53D3-487A-AC7F-2205AA51E7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5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8A2EF-53D3-487A-AC7F-2205AA51E7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5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FED48-07D2-4B53-8A15-75F648CC77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3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C34-DB0D-F24E-83D7-C57D4863DF8D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A2C0-72CE-E142-92CB-C9B97C04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C34-DB0D-F24E-83D7-C57D4863DF8D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A2C0-72CE-E142-92CB-C9B97C04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4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C34-DB0D-F24E-83D7-C57D4863DF8D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A2C0-72CE-E142-92CB-C9B97C04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C34-DB0D-F24E-83D7-C57D4863DF8D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A2C0-72CE-E142-92CB-C9B97C04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2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C34-DB0D-F24E-83D7-C57D4863DF8D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A2C0-72CE-E142-92CB-C9B97C04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C34-DB0D-F24E-83D7-C57D4863DF8D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A2C0-72CE-E142-92CB-C9B97C04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0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C34-DB0D-F24E-83D7-C57D4863DF8D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A2C0-72CE-E142-92CB-C9B97C04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9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C34-DB0D-F24E-83D7-C57D4863DF8D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A2C0-72CE-E142-92CB-C9B97C04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1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C34-DB0D-F24E-83D7-C57D4863DF8D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A2C0-72CE-E142-92CB-C9B97C04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0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C34-DB0D-F24E-83D7-C57D4863DF8D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A2C0-72CE-E142-92CB-C9B97C04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C34-DB0D-F24E-83D7-C57D4863DF8D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A2C0-72CE-E142-92CB-C9B97C04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98C34-DB0D-F24E-83D7-C57D4863DF8D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8A2C0-72CE-E142-92CB-C9B97C04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2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0.xml"/><Relationship Id="rId7" Type="http://schemas.openxmlformats.org/officeDocument/2006/relationships/image" Target="../media/image17.jpeg"/><Relationship Id="rId12" Type="http://schemas.openxmlformats.org/officeDocument/2006/relationships/image" Target="../media/image20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6.jpeg"/><Relationship Id="rId11" Type="http://schemas.microsoft.com/office/2007/relationships/hdphoto" Target="../media/hdphoto3.wdp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3.xml"/><Relationship Id="rId7" Type="http://schemas.openxmlformats.org/officeDocument/2006/relationships/image" Target="../media/image17.jpeg"/><Relationship Id="rId12" Type="http://schemas.openxmlformats.org/officeDocument/2006/relationships/image" Target="../media/image20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6.jpeg"/><Relationship Id="rId11" Type="http://schemas.microsoft.com/office/2007/relationships/hdphoto" Target="../media/hdphoto3.wdp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3" Type="http://schemas.openxmlformats.org/officeDocument/2006/relationships/tags" Target="../tags/tag26.xml"/><Relationship Id="rId7" Type="http://schemas.openxmlformats.org/officeDocument/2006/relationships/image" Target="../media/image16.jpeg"/><Relationship Id="rId12" Type="http://schemas.microsoft.com/office/2007/relationships/hdphoto" Target="../media/hdphoto3.wdp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tags" Target="../tags/tag27.xml"/><Relationship Id="rId9" Type="http://schemas.openxmlformats.org/officeDocument/2006/relationships/image" Target="../media/image18.png"/><Relationship Id="rId1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31.xml"/><Relationship Id="rId7" Type="http://schemas.openxmlformats.org/officeDocument/2006/relationships/diagramData" Target="../diagrams/data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14.xml"/><Relationship Id="rId11" Type="http://schemas.microsoft.com/office/2007/relationships/diagramDrawing" Target="../diagrams/drawing1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1.xml"/><Relationship Id="rId4" Type="http://schemas.openxmlformats.org/officeDocument/2006/relationships/tags" Target="../tags/tag32.xml"/><Relationship Id="rId9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notesSlide" Target="../notesSlides/notesSlide15.xml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notesSlide" Target="../notesSlides/notesSlide16.xml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23.jpeg"/><Relationship Id="rId3" Type="http://schemas.openxmlformats.org/officeDocument/2006/relationships/tags" Target="../tags/tag39.xml"/><Relationship Id="rId7" Type="http://schemas.openxmlformats.org/officeDocument/2006/relationships/diagramLayout" Target="../diagrams/layout4.xml"/><Relationship Id="rId12" Type="http://schemas.microsoft.com/office/2007/relationships/hdphoto" Target="../media/hdphoto4.wdp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diagramData" Target="../diagrams/data4.xml"/><Relationship Id="rId11" Type="http://schemas.openxmlformats.org/officeDocument/2006/relationships/image" Target="../media/image22.jpeg"/><Relationship Id="rId5" Type="http://schemas.openxmlformats.org/officeDocument/2006/relationships/notesSlide" Target="../notesSlides/notesSlide17.xml"/><Relationship Id="rId10" Type="http://schemas.microsoft.com/office/2007/relationships/diagramDrawing" Target="../diagrams/drawing4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diagramDrawing" Target="../diagrams/drawing5.xml"/><Relationship Id="rId3" Type="http://schemas.openxmlformats.org/officeDocument/2006/relationships/tags" Target="../tags/tag42.xml"/><Relationship Id="rId7" Type="http://schemas.microsoft.com/office/2007/relationships/hdphoto" Target="../media/hdphoto4.wdp"/><Relationship Id="rId12" Type="http://schemas.openxmlformats.org/officeDocument/2006/relationships/diagramColors" Target="../diagrams/colors5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2.jpeg"/><Relationship Id="rId11" Type="http://schemas.openxmlformats.org/officeDocument/2006/relationships/diagramQuickStyle" Target="../diagrams/quickStyle5.xml"/><Relationship Id="rId5" Type="http://schemas.openxmlformats.org/officeDocument/2006/relationships/notesSlide" Target="../notesSlides/notesSlide18.xml"/><Relationship Id="rId10" Type="http://schemas.openxmlformats.org/officeDocument/2006/relationships/diagramLayout" Target="../diagrams/layout5.xml"/><Relationship Id="rId4" Type="http://schemas.openxmlformats.org/officeDocument/2006/relationships/slideLayout" Target="../slideLayouts/slideLayout2.xml"/><Relationship Id="rId9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diagramDrawing" Target="../diagrams/drawing6.xml"/><Relationship Id="rId3" Type="http://schemas.openxmlformats.org/officeDocument/2006/relationships/tags" Target="../tags/tag45.xml"/><Relationship Id="rId7" Type="http://schemas.microsoft.com/office/2007/relationships/hdphoto" Target="../media/hdphoto4.wdp"/><Relationship Id="rId12" Type="http://schemas.openxmlformats.org/officeDocument/2006/relationships/diagramColors" Target="../diagrams/colors6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2.jpeg"/><Relationship Id="rId11" Type="http://schemas.openxmlformats.org/officeDocument/2006/relationships/diagramQuickStyle" Target="../diagrams/quickStyle6.xml"/><Relationship Id="rId5" Type="http://schemas.openxmlformats.org/officeDocument/2006/relationships/notesSlide" Target="../notesSlides/notesSlide19.xml"/><Relationship Id="rId10" Type="http://schemas.openxmlformats.org/officeDocument/2006/relationships/diagramLayout" Target="../diagrams/layout6.xml"/><Relationship Id="rId4" Type="http://schemas.openxmlformats.org/officeDocument/2006/relationships/slideLayout" Target="../slideLayouts/slideLayout2.xml"/><Relationship Id="rId9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48.xml"/><Relationship Id="rId7" Type="http://schemas.microsoft.com/office/2007/relationships/hdphoto" Target="../media/hdphoto5.wdp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23.jpeg"/><Relationship Id="rId4" Type="http://schemas.openxmlformats.org/officeDocument/2006/relationships/slideLayout" Target="../slideLayouts/slideLayout2.xml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51.xml"/><Relationship Id="rId7" Type="http://schemas.microsoft.com/office/2007/relationships/hdphoto" Target="../media/hdphoto4.wdp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21.xml"/><Relationship Id="rId10" Type="http://schemas.microsoft.com/office/2007/relationships/hdphoto" Target="../media/hdphoto5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54.xml"/><Relationship Id="rId7" Type="http://schemas.openxmlformats.org/officeDocument/2006/relationships/image" Target="../media/image22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22.xml"/><Relationship Id="rId11" Type="http://schemas.openxmlformats.org/officeDocument/2006/relationships/image" Target="../media/image26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jpeg"/><Relationship Id="rId4" Type="http://schemas.openxmlformats.org/officeDocument/2006/relationships/tags" Target="../tags/tag55.xml"/><Relationship Id="rId9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58.xml"/><Relationship Id="rId7" Type="http://schemas.openxmlformats.org/officeDocument/2006/relationships/image" Target="../media/image25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23.xml"/><Relationship Id="rId11" Type="http://schemas.openxmlformats.org/officeDocument/2006/relationships/image" Target="../media/image23.jpeg"/><Relationship Id="rId5" Type="http://schemas.openxmlformats.org/officeDocument/2006/relationships/slideLayout" Target="../slideLayouts/slideLayout2.xml"/><Relationship Id="rId10" Type="http://schemas.microsoft.com/office/2007/relationships/hdphoto" Target="../media/hdphoto4.wdp"/><Relationship Id="rId4" Type="http://schemas.openxmlformats.org/officeDocument/2006/relationships/tags" Target="../tags/tag59.xml"/><Relationship Id="rId9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gif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27.png"/><Relationship Id="rId5" Type="http://schemas.openxmlformats.org/officeDocument/2006/relationships/hyperlink" Target="https://www.youtube.com/watch?v=mmGcIF7dCk0" TargetMode="External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7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notesSlide" Target="../notesSlides/notesSlide27.xml"/><Relationship Id="rId9" Type="http://schemas.microsoft.com/office/2007/relationships/diagramDrawing" Target="../diagrams/drawing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tags" Target="../tags/tag66.xml"/><Relationship Id="rId7" Type="http://schemas.microsoft.com/office/2007/relationships/hdphoto" Target="../media/hdphoto6.wdp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image" Target="../media/image23.jpeg"/><Relationship Id="rId3" Type="http://schemas.openxmlformats.org/officeDocument/2006/relationships/tags" Target="../tags/tag69.xml"/><Relationship Id="rId7" Type="http://schemas.openxmlformats.org/officeDocument/2006/relationships/diagramLayout" Target="../diagrams/layout8.xml"/><Relationship Id="rId12" Type="http://schemas.microsoft.com/office/2007/relationships/hdphoto" Target="../media/hdphoto4.wdp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diagramData" Target="../diagrams/data8.xml"/><Relationship Id="rId11" Type="http://schemas.openxmlformats.org/officeDocument/2006/relationships/image" Target="../media/image22.jpeg"/><Relationship Id="rId5" Type="http://schemas.openxmlformats.org/officeDocument/2006/relationships/notesSlide" Target="../notesSlides/notesSlide29.xml"/><Relationship Id="rId10" Type="http://schemas.microsoft.com/office/2007/relationships/diagramDrawing" Target="../diagrams/drawing8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image" Target="../media/image23.jpeg"/><Relationship Id="rId3" Type="http://schemas.openxmlformats.org/officeDocument/2006/relationships/tags" Target="../tags/tag72.xml"/><Relationship Id="rId7" Type="http://schemas.openxmlformats.org/officeDocument/2006/relationships/diagramLayout" Target="../diagrams/layout9.xml"/><Relationship Id="rId12" Type="http://schemas.microsoft.com/office/2007/relationships/hdphoto" Target="../media/hdphoto4.wdp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diagramData" Target="../diagrams/data9.xml"/><Relationship Id="rId11" Type="http://schemas.openxmlformats.org/officeDocument/2006/relationships/image" Target="../media/image22.jpeg"/><Relationship Id="rId5" Type="http://schemas.openxmlformats.org/officeDocument/2006/relationships/notesSlide" Target="../notesSlides/notesSlide30.xml"/><Relationship Id="rId10" Type="http://schemas.microsoft.com/office/2007/relationships/diagramDrawing" Target="../diagrams/drawing9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9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75.xml"/><Relationship Id="rId7" Type="http://schemas.openxmlformats.org/officeDocument/2006/relationships/image" Target="../media/image22.jpe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33.jpe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tags" Target="../tags/tag78.xml"/><Relationship Id="rId7" Type="http://schemas.openxmlformats.org/officeDocument/2006/relationships/image" Target="../media/image34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hyperlink" Target="https://www.youtube.com/watch?v=W3E0DM-Pm0w" TargetMode="Externa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81.xml"/><Relationship Id="rId7" Type="http://schemas.openxmlformats.org/officeDocument/2006/relationships/hyperlink" Target="https://www.youtube.com/watch?v=m_2gB3zzv40" TargetMode="Externa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28.gif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84.xml"/><Relationship Id="rId7" Type="http://schemas.openxmlformats.org/officeDocument/2006/relationships/image" Target="../media/image22.jpe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87.xml"/><Relationship Id="rId7" Type="http://schemas.microsoft.com/office/2007/relationships/hdphoto" Target="../media/hdphoto4.wdp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90.xml"/><Relationship Id="rId7" Type="http://schemas.microsoft.com/office/2007/relationships/hdphoto" Target="../media/hdphoto4.wdp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40.jpeg"/><Relationship Id="rId4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97.xml"/><Relationship Id="rId7" Type="http://schemas.openxmlformats.org/officeDocument/2006/relationships/image" Target="../media/image2.jpe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41.png"/><Relationship Id="rId5" Type="http://schemas.openxmlformats.org/officeDocument/2006/relationships/notesSlide" Target="../notesSlides/notesSlide41.xml"/><Relationship Id="rId10" Type="http://schemas.openxmlformats.org/officeDocument/2006/relationships/hyperlink" Target="mailto:Matthieu.villatte@gmail.com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mailto:jcplumb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4.gi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0" y="0"/>
            <a:ext cx="10269856" cy="691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783" y="0"/>
            <a:ext cx="8196151" cy="2721029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C00000"/>
                </a:solidFill>
              </a:rPr>
              <a:t>Building Blocks for Valued Living: Applying RFT principles to supercharge your clinical practice 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41" y="2721029"/>
            <a:ext cx="8838539" cy="2501966"/>
          </a:xfrm>
        </p:spPr>
        <p:txBody>
          <a:bodyPr>
            <a:normAutofit lnSpcReduction="10000"/>
          </a:bodyPr>
          <a:lstStyle/>
          <a:p>
            <a:r>
              <a:rPr lang="en-US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Jennifer Plumb Vilardaga, PhD</a:t>
            </a:r>
          </a:p>
          <a:p>
            <a:r>
              <a:rPr lang="en-US" sz="33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Matthieu</a:t>
            </a:r>
            <a:r>
              <a:rPr lang="en-US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Villatte</a:t>
            </a:r>
            <a:r>
              <a:rPr lang="en-US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PhD</a:t>
            </a:r>
            <a:endParaRPr lang="en-US" sz="3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World Conference XII Association for Contextual </a:t>
            </a:r>
          </a:p>
          <a:p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Behavioral Science, Minneapolis, MN USA</a:t>
            </a:r>
          </a:p>
          <a:p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June 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19, 2014</a:t>
            </a:r>
          </a:p>
          <a:p>
            <a:endParaRPr lang="en-US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 descr="http://www.kellykoernerphd.com/i/Main_-_PG_logo_tagline_-_DBT_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71" y="5279491"/>
            <a:ext cx="2436909" cy="142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41" y="5279491"/>
            <a:ext cx="1429716" cy="14297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3757" y="5462712"/>
            <a:ext cx="3960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VA Puget Sound </a:t>
            </a:r>
          </a:p>
          <a:p>
            <a:r>
              <a:rPr lang="en-US" sz="2000" b="1" dirty="0" smtClean="0">
                <a:latin typeface="Arial"/>
                <a:cs typeface="Arial"/>
              </a:rPr>
              <a:t>Health Care System </a:t>
            </a:r>
          </a:p>
          <a:p>
            <a:r>
              <a:rPr lang="en-US" sz="2000" b="1" dirty="0" smtClean="0">
                <a:latin typeface="Arial"/>
                <a:cs typeface="Arial"/>
              </a:rPr>
              <a:t>Seattle Division</a:t>
            </a:r>
            <a:endParaRPr lang="en-US" sz="2000" b="1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8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43538" y="3102946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/>
              <a:t>$410.000</a:t>
            </a:r>
          </a:p>
        </p:txBody>
      </p:sp>
      <p:pic>
        <p:nvPicPr>
          <p:cNvPr id="3074" name="Picture 2" descr="http://www.phillips.com/Xigen/lotimg/OSCAR-MURILLO/NY010613/3/605/550/false/false/fals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027907"/>
            <a:ext cx="3200400" cy="47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>
            <p:custDataLst>
              <p:tags r:id="rId3"/>
            </p:custDataLst>
          </p:nvPr>
        </p:nvGrpSpPr>
        <p:grpSpPr>
          <a:xfrm>
            <a:off x="5080227" y="2863887"/>
            <a:ext cx="1085850" cy="1107996"/>
            <a:chOff x="5257800" y="1457234"/>
            <a:chExt cx="1447800" cy="1107996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257800" y="2334397"/>
              <a:ext cx="14478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676900" y="1457234"/>
              <a:ext cx="685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47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>
            <p:custDataLst>
              <p:tags r:id="rId2"/>
            </p:custDataLst>
          </p:nvPr>
        </p:nvGrpSpPr>
        <p:grpSpPr>
          <a:xfrm>
            <a:off x="1969619" y="3301372"/>
            <a:ext cx="4652716" cy="3576683"/>
            <a:chOff x="3047914" y="3301371"/>
            <a:chExt cx="4257866" cy="3576683"/>
          </a:xfrm>
        </p:grpSpPr>
        <p:grpSp>
          <p:nvGrpSpPr>
            <p:cNvPr id="7" name="Group 6"/>
            <p:cNvGrpSpPr/>
            <p:nvPr/>
          </p:nvGrpSpPr>
          <p:grpSpPr>
            <a:xfrm>
              <a:off x="3047914" y="4515114"/>
              <a:ext cx="2983706" cy="2362940"/>
              <a:chOff x="2693611" y="3886200"/>
              <a:chExt cx="3490495" cy="299185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398168" y="4191000"/>
                <a:ext cx="1785938" cy="2674490"/>
                <a:chOff x="4310062" y="1121216"/>
                <a:chExt cx="1785938" cy="2674490"/>
              </a:xfrm>
            </p:grpSpPr>
            <p:pic>
              <p:nvPicPr>
                <p:cNvPr id="2052" name="Picture 4" descr="http://badlandsbadley.files.wordpress.com/2011/04/1301489651conversations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43" r="58857" b="50000"/>
                <a:stretch/>
              </p:blipFill>
              <p:spPr bwMode="auto">
                <a:xfrm>
                  <a:off x="4486274" y="1121216"/>
                  <a:ext cx="1609726" cy="2674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4310062" y="2263268"/>
                  <a:ext cx="352424" cy="766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693611" y="3886200"/>
                <a:ext cx="1819275" cy="2991854"/>
                <a:chOff x="2693611" y="3886200"/>
                <a:chExt cx="1819275" cy="2991854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2693611" y="3886200"/>
                  <a:ext cx="1707356" cy="2991854"/>
                  <a:chOff x="2693611" y="3886200"/>
                  <a:chExt cx="1707356" cy="2991854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2693611" y="3886200"/>
                    <a:ext cx="1566862" cy="2991854"/>
                    <a:chOff x="2743200" y="756296"/>
                    <a:chExt cx="1566862" cy="3164571"/>
                  </a:xfrm>
                </p:grpSpPr>
                <p:pic>
                  <p:nvPicPr>
                    <p:cNvPr id="9" name="Picture 4" descr="http://badlandsbadley.files.wordpress.com/2011/04/1301489651conversations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81455" b="46372"/>
                    <a:stretch/>
                  </p:blipFill>
                  <p:spPr bwMode="auto">
                    <a:xfrm>
                      <a:off x="2743200" y="756296"/>
                      <a:ext cx="1390650" cy="316457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" name="Rectangle 1"/>
                    <p:cNvSpPr/>
                    <p:nvPr/>
                  </p:nvSpPr>
                  <p:spPr>
                    <a:xfrm>
                      <a:off x="3957638" y="2940560"/>
                      <a:ext cx="352424" cy="766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" name="Oval 14"/>
                  <p:cNvSpPr/>
                  <p:nvPr/>
                </p:nvSpPr>
                <p:spPr>
                  <a:xfrm>
                    <a:off x="3486567" y="4515114"/>
                    <a:ext cx="914400" cy="9144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054" name="Picture 6" descr="http://badlandsbadley.files.wordpress.com/2011/04/1301489651conversations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3695" b="33251" l="71186" r="8048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024" r="18354" b="63054"/>
                <a:stretch/>
              </p:blipFill>
              <p:spPr bwMode="auto">
                <a:xfrm flipH="1">
                  <a:off x="3655635" y="4019551"/>
                  <a:ext cx="857251" cy="19318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4" name="Picture 2" descr="http://upload.wikimedia.org/wikipedia/commons/thumb/2/24/Network_Tree_diagram.png/220px-Network_Tree_diagram.png"/>
            <p:cNvPicPr>
              <a:picLocks noChangeAspect="1" noChangeArrowheads="1"/>
            </p:cNvPicPr>
            <p:nvPr/>
          </p:nvPicPr>
          <p:blipFill>
            <a:blip r:embed="rId10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76086" flipH="1" flipV="1">
              <a:off x="5276878" y="3301371"/>
              <a:ext cx="2028902" cy="2050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712" y="532626"/>
            <a:ext cx="3514725" cy="7888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/>
              <a:t>I don’t like sharing my feelings.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14733" y="3742859"/>
            <a:ext cx="167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REJECTION</a:t>
            </a:r>
          </a:p>
        </p:txBody>
      </p:sp>
      <p:pic>
        <p:nvPicPr>
          <p:cNvPr id="1026" name="Picture 2" descr="http://3.bp.blogspot.com/-QI8T1QjLRWY/UFRv3ZZ_cxI/AAAAAAAAEDY/qxBhTHxQ3wc/s1600/mocking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19" y="1824056"/>
            <a:ext cx="955965" cy="10925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14733" y="4420711"/>
            <a:ext cx="167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SHARING </a:t>
            </a:r>
          </a:p>
          <a:p>
            <a:pPr algn="ctr"/>
            <a:r>
              <a:rPr lang="en-US" b="1" dirty="0"/>
              <a:t>FEELINGS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8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>
            <p:custDataLst>
              <p:tags r:id="rId2"/>
            </p:custDataLst>
          </p:nvPr>
        </p:nvGrpSpPr>
        <p:grpSpPr>
          <a:xfrm>
            <a:off x="456770" y="2849430"/>
            <a:ext cx="6478502" cy="4028624"/>
            <a:chOff x="1291692" y="2849430"/>
            <a:chExt cx="6014088" cy="4028624"/>
          </a:xfrm>
        </p:grpSpPr>
        <p:grpSp>
          <p:nvGrpSpPr>
            <p:cNvPr id="38" name="Group 37"/>
            <p:cNvGrpSpPr/>
            <p:nvPr/>
          </p:nvGrpSpPr>
          <p:grpSpPr>
            <a:xfrm>
              <a:off x="3047914" y="4515114"/>
              <a:ext cx="2983706" cy="2362940"/>
              <a:chOff x="2693611" y="3886200"/>
              <a:chExt cx="3490495" cy="299185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398168" y="4191000"/>
                <a:ext cx="1785938" cy="2674490"/>
                <a:chOff x="4310062" y="1121216"/>
                <a:chExt cx="1785938" cy="2674490"/>
              </a:xfrm>
            </p:grpSpPr>
            <p:pic>
              <p:nvPicPr>
                <p:cNvPr id="49" name="Picture 4" descr="http://badlandsbadley.files.wordpress.com/2011/04/1301489651conversations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43" r="58857" b="50000"/>
                <a:stretch/>
              </p:blipFill>
              <p:spPr bwMode="auto">
                <a:xfrm>
                  <a:off x="4486274" y="1121216"/>
                  <a:ext cx="1609726" cy="2674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0" name="Rectangle 49"/>
                <p:cNvSpPr/>
                <p:nvPr/>
              </p:nvSpPr>
              <p:spPr>
                <a:xfrm>
                  <a:off x="4310062" y="2263268"/>
                  <a:ext cx="352424" cy="766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2693611" y="3886200"/>
                <a:ext cx="1819275" cy="2991854"/>
                <a:chOff x="2693611" y="3886200"/>
                <a:chExt cx="1819275" cy="2991854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2693611" y="3886200"/>
                  <a:ext cx="1707356" cy="2991854"/>
                  <a:chOff x="2693611" y="3886200"/>
                  <a:chExt cx="1707356" cy="2991854"/>
                </a:xfrm>
              </p:grpSpPr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2693611" y="3886200"/>
                    <a:ext cx="1566862" cy="2991854"/>
                    <a:chOff x="2743200" y="756296"/>
                    <a:chExt cx="1566862" cy="3164571"/>
                  </a:xfrm>
                </p:grpSpPr>
                <p:pic>
                  <p:nvPicPr>
                    <p:cNvPr id="47" name="Picture 4" descr="http://badlandsbadley.files.wordpress.com/2011/04/1301489651conversations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81455" b="46372"/>
                    <a:stretch/>
                  </p:blipFill>
                  <p:spPr bwMode="auto">
                    <a:xfrm>
                      <a:off x="2743200" y="756296"/>
                      <a:ext cx="1390650" cy="316457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3957638" y="2940560"/>
                      <a:ext cx="352424" cy="766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6" name="Oval 45"/>
                  <p:cNvSpPr/>
                  <p:nvPr/>
                </p:nvSpPr>
                <p:spPr>
                  <a:xfrm>
                    <a:off x="3486567" y="4515114"/>
                    <a:ext cx="914400" cy="9144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44" name="Picture 6" descr="http://badlandsbadley.files.wordpress.com/2011/04/1301489651conversations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3695" b="33251" l="71186" r="8048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024" r="18354" b="63054"/>
                <a:stretch/>
              </p:blipFill>
              <p:spPr bwMode="auto">
                <a:xfrm flipH="1">
                  <a:off x="3655635" y="4019551"/>
                  <a:ext cx="857251" cy="19318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9" name="Picture 2" descr="http://upload.wikimedia.org/wikipedia/commons/thumb/2/24/Network_Tree_diagram.png/220px-Network_Tree_diagram.png"/>
            <p:cNvPicPr>
              <a:picLocks noChangeAspect="1" noChangeArrowheads="1"/>
            </p:cNvPicPr>
            <p:nvPr/>
          </p:nvPicPr>
          <p:blipFill>
            <a:blip r:embed="rId10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15686">
              <a:off x="1040150" y="3100972"/>
              <a:ext cx="2340241" cy="1837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upload.wikimedia.org/wikipedia/commons/thumb/2/24/Network_Tree_diagram.png/220px-Network_Tree_diagram.png"/>
            <p:cNvPicPr>
              <a:picLocks noChangeAspect="1" noChangeArrowheads="1"/>
            </p:cNvPicPr>
            <p:nvPr/>
          </p:nvPicPr>
          <p:blipFill>
            <a:blip r:embed="rId10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76086" flipH="1" flipV="1">
              <a:off x="5276878" y="3301371"/>
              <a:ext cx="2028902" cy="2050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143834" y="217079"/>
            <a:ext cx="3793472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/>
              <a:t>What difference would this make in your relationship  if you shared your feelings?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46077" y="3834884"/>
            <a:ext cx="167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REJECTION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82893" y="4365496"/>
            <a:ext cx="167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SHARING </a:t>
            </a:r>
          </a:p>
          <a:p>
            <a:pPr algn="ctr"/>
            <a:r>
              <a:rPr lang="en-US" b="1" dirty="0"/>
              <a:t>FEELINGS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5990" y="2490592"/>
            <a:ext cx="167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DIFFERENCE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86779" y="2910728"/>
            <a:ext cx="167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RELATIONSHIP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9668" y="4929140"/>
            <a:ext cx="167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SHARING </a:t>
            </a:r>
          </a:p>
          <a:p>
            <a:pPr algn="ctr"/>
            <a:r>
              <a:rPr lang="en-US" b="1" dirty="0"/>
              <a:t>FEELINGS</a:t>
            </a:r>
          </a:p>
        </p:txBody>
      </p:sp>
      <p:pic>
        <p:nvPicPr>
          <p:cNvPr id="58" name="Picture 2" descr="http://3.bp.blogspot.com/-QI8T1QjLRWY/UFRv3ZZ_cxI/AAAAAAAAEDY/qxBhTHxQ3wc/s1600/mocking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19" y="1879271"/>
            <a:ext cx="1102934" cy="10925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37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>
            <p:custDataLst>
              <p:tags r:id="rId2"/>
            </p:custDataLst>
          </p:nvPr>
        </p:nvGrpSpPr>
        <p:grpSpPr>
          <a:xfrm>
            <a:off x="456770" y="2849430"/>
            <a:ext cx="6478502" cy="4028624"/>
            <a:chOff x="1291692" y="2849430"/>
            <a:chExt cx="6014088" cy="4028624"/>
          </a:xfrm>
        </p:grpSpPr>
        <p:grpSp>
          <p:nvGrpSpPr>
            <p:cNvPr id="38" name="Group 37"/>
            <p:cNvGrpSpPr/>
            <p:nvPr/>
          </p:nvGrpSpPr>
          <p:grpSpPr>
            <a:xfrm>
              <a:off x="3047914" y="4515114"/>
              <a:ext cx="2983706" cy="2362940"/>
              <a:chOff x="2693611" y="3886200"/>
              <a:chExt cx="3490495" cy="299185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398168" y="4191000"/>
                <a:ext cx="1785938" cy="2674490"/>
                <a:chOff x="4310062" y="1121216"/>
                <a:chExt cx="1785938" cy="2674490"/>
              </a:xfrm>
            </p:grpSpPr>
            <p:pic>
              <p:nvPicPr>
                <p:cNvPr id="49" name="Picture 4" descr="http://badlandsbadley.files.wordpress.com/2011/04/1301489651conversations.jp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43" r="58857" b="50000"/>
                <a:stretch/>
              </p:blipFill>
              <p:spPr bwMode="auto">
                <a:xfrm>
                  <a:off x="4486274" y="1121216"/>
                  <a:ext cx="1609726" cy="2674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0" name="Rectangle 49"/>
                <p:cNvSpPr/>
                <p:nvPr/>
              </p:nvSpPr>
              <p:spPr>
                <a:xfrm>
                  <a:off x="4310062" y="2263268"/>
                  <a:ext cx="352424" cy="766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2693611" y="3886200"/>
                <a:ext cx="1819275" cy="2991854"/>
                <a:chOff x="2693611" y="3886200"/>
                <a:chExt cx="1819275" cy="2991854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2693611" y="3886200"/>
                  <a:ext cx="1707356" cy="2991854"/>
                  <a:chOff x="2693611" y="3886200"/>
                  <a:chExt cx="1707356" cy="2991854"/>
                </a:xfrm>
              </p:grpSpPr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2693611" y="3886200"/>
                    <a:ext cx="1566862" cy="2991854"/>
                    <a:chOff x="2743200" y="756296"/>
                    <a:chExt cx="1566862" cy="3164571"/>
                  </a:xfrm>
                </p:grpSpPr>
                <p:pic>
                  <p:nvPicPr>
                    <p:cNvPr id="47" name="Picture 4" descr="http://badlandsbadley.files.wordpress.com/2011/04/1301489651conversations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81455" b="46372"/>
                    <a:stretch/>
                  </p:blipFill>
                  <p:spPr bwMode="auto">
                    <a:xfrm>
                      <a:off x="2743200" y="756296"/>
                      <a:ext cx="1390650" cy="316457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3957638" y="2940560"/>
                      <a:ext cx="352424" cy="7662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6" name="Oval 45"/>
                  <p:cNvSpPr/>
                  <p:nvPr/>
                </p:nvSpPr>
                <p:spPr>
                  <a:xfrm>
                    <a:off x="3486567" y="4515114"/>
                    <a:ext cx="914400" cy="9144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44" name="Picture 6" descr="http://badlandsbadley.files.wordpress.com/2011/04/1301489651conversations.jp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3695" b="33251" l="71186" r="8048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024" r="18354" b="63054"/>
                <a:stretch/>
              </p:blipFill>
              <p:spPr bwMode="auto">
                <a:xfrm flipH="1">
                  <a:off x="3655635" y="4019551"/>
                  <a:ext cx="857251" cy="19318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9" name="Picture 2" descr="http://upload.wikimedia.org/wikipedia/commons/thumb/2/24/Network_Tree_diagram.png/220px-Network_Tree_diagram.png"/>
            <p:cNvPicPr>
              <a:picLocks noChangeAspect="1" noChangeArrowheads="1"/>
            </p:cNvPicPr>
            <p:nvPr/>
          </p:nvPicPr>
          <p:blipFill>
            <a:blip r:embed="rId11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15686">
              <a:off x="1040150" y="3100972"/>
              <a:ext cx="2340241" cy="1837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upload.wikimedia.org/wikipedia/commons/thumb/2/24/Network_Tree_diagram.png/220px-Network_Tree_diagram.png"/>
            <p:cNvPicPr>
              <a:picLocks noChangeAspect="1" noChangeArrowheads="1"/>
            </p:cNvPicPr>
            <p:nvPr/>
          </p:nvPicPr>
          <p:blipFill>
            <a:blip r:embed="rId11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76086" flipH="1" flipV="1">
              <a:off x="5276878" y="3301371"/>
              <a:ext cx="2028902" cy="2050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3659127" y="4313493"/>
            <a:ext cx="167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RELATIONSHIP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6286" y="3355396"/>
            <a:ext cx="167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CLOSER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138" y="216272"/>
            <a:ext cx="5064347" cy="990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/>
              <a:t>My wife and I would have a closer, more meaningful relationship. We would be more intimate.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16927" y="3783568"/>
            <a:ext cx="8503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00B050"/>
                </a:solidFill>
              </a:rPr>
              <a:t>WIFE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46077" y="3834884"/>
            <a:ext cx="167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REJECTION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82893" y="4365496"/>
            <a:ext cx="167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SHARING </a:t>
            </a:r>
          </a:p>
          <a:p>
            <a:pPr algn="ctr"/>
            <a:r>
              <a:rPr lang="en-US" b="1" dirty="0"/>
              <a:t>FEELINGS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5990" y="2490592"/>
            <a:ext cx="167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DIFFERENCE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86779" y="2910728"/>
            <a:ext cx="167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RELATIONSHIP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9668" y="4929140"/>
            <a:ext cx="167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SHARING </a:t>
            </a:r>
          </a:p>
          <a:p>
            <a:pPr algn="ctr"/>
            <a:r>
              <a:rPr lang="en-US" b="1" dirty="0"/>
              <a:t>FEELINGS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82943" y="3115501"/>
            <a:ext cx="14822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B050"/>
                </a:solidFill>
              </a:rPr>
              <a:t>INTIMATE</a:t>
            </a:r>
          </a:p>
        </p:txBody>
      </p:sp>
      <p:pic>
        <p:nvPicPr>
          <p:cNvPr id="58" name="Picture 2" descr="http://3.bp.blogspot.com/-QI8T1QjLRWY/UFRv3ZZ_cxI/AAAAAAAAEDY/qxBhTHxQ3wc/s1600/mocking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19" y="1879271"/>
            <a:ext cx="1102934" cy="10925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6135530" y="5198628"/>
            <a:ext cx="14994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B050"/>
                </a:solidFill>
              </a:rPr>
              <a:t>MEANINGFUL</a:t>
            </a:r>
          </a:p>
        </p:txBody>
      </p:sp>
      <p:sp>
        <p:nvSpPr>
          <p:cNvPr id="12" name="Freeform 11"/>
          <p:cNvSpPr/>
          <p:nvPr/>
        </p:nvSpPr>
        <p:spPr>
          <a:xfrm>
            <a:off x="2024841" y="3219450"/>
            <a:ext cx="3147709" cy="1219200"/>
          </a:xfrm>
          <a:custGeom>
            <a:avLst/>
            <a:gdLst>
              <a:gd name="connsiteX0" fmla="*/ 0 w 3067050"/>
              <a:gd name="connsiteY0" fmla="*/ 0 h 1219200"/>
              <a:gd name="connsiteX1" fmla="*/ 114300 w 3067050"/>
              <a:gd name="connsiteY1" fmla="*/ 152400 h 1219200"/>
              <a:gd name="connsiteX2" fmla="*/ 171450 w 3067050"/>
              <a:gd name="connsiteY2" fmla="*/ 171450 h 1219200"/>
              <a:gd name="connsiteX3" fmla="*/ 285750 w 3067050"/>
              <a:gd name="connsiteY3" fmla="*/ 247650 h 1219200"/>
              <a:gd name="connsiteX4" fmla="*/ 400050 w 3067050"/>
              <a:gd name="connsiteY4" fmla="*/ 304800 h 1219200"/>
              <a:gd name="connsiteX5" fmla="*/ 533400 w 3067050"/>
              <a:gd name="connsiteY5" fmla="*/ 323850 h 1219200"/>
              <a:gd name="connsiteX6" fmla="*/ 590550 w 3067050"/>
              <a:gd name="connsiteY6" fmla="*/ 342900 h 1219200"/>
              <a:gd name="connsiteX7" fmla="*/ 628650 w 3067050"/>
              <a:gd name="connsiteY7" fmla="*/ 400050 h 1219200"/>
              <a:gd name="connsiteX8" fmla="*/ 533400 w 3067050"/>
              <a:gd name="connsiteY8" fmla="*/ 495300 h 1219200"/>
              <a:gd name="connsiteX9" fmla="*/ 457200 w 3067050"/>
              <a:gd name="connsiteY9" fmla="*/ 476250 h 1219200"/>
              <a:gd name="connsiteX10" fmla="*/ 514350 w 3067050"/>
              <a:gd name="connsiteY10" fmla="*/ 419100 h 1219200"/>
              <a:gd name="connsiteX11" fmla="*/ 571500 w 3067050"/>
              <a:gd name="connsiteY11" fmla="*/ 400050 h 1219200"/>
              <a:gd name="connsiteX12" fmla="*/ 781050 w 3067050"/>
              <a:gd name="connsiteY12" fmla="*/ 361950 h 1219200"/>
              <a:gd name="connsiteX13" fmla="*/ 990600 w 3067050"/>
              <a:gd name="connsiteY13" fmla="*/ 381000 h 1219200"/>
              <a:gd name="connsiteX14" fmla="*/ 1028700 w 3067050"/>
              <a:gd name="connsiteY14" fmla="*/ 457200 h 1219200"/>
              <a:gd name="connsiteX15" fmla="*/ 1066800 w 3067050"/>
              <a:gd name="connsiteY15" fmla="*/ 571500 h 1219200"/>
              <a:gd name="connsiteX16" fmla="*/ 1085850 w 3067050"/>
              <a:gd name="connsiteY16" fmla="*/ 628650 h 1219200"/>
              <a:gd name="connsiteX17" fmla="*/ 1066800 w 3067050"/>
              <a:gd name="connsiteY17" fmla="*/ 723900 h 1219200"/>
              <a:gd name="connsiteX18" fmla="*/ 990600 w 3067050"/>
              <a:gd name="connsiteY18" fmla="*/ 647700 h 1219200"/>
              <a:gd name="connsiteX19" fmla="*/ 1028700 w 3067050"/>
              <a:gd name="connsiteY19" fmla="*/ 495300 h 1219200"/>
              <a:gd name="connsiteX20" fmla="*/ 1143000 w 3067050"/>
              <a:gd name="connsiteY20" fmla="*/ 457200 h 1219200"/>
              <a:gd name="connsiteX21" fmla="*/ 1295400 w 3067050"/>
              <a:gd name="connsiteY21" fmla="*/ 476250 h 1219200"/>
              <a:gd name="connsiteX22" fmla="*/ 1352550 w 3067050"/>
              <a:gd name="connsiteY22" fmla="*/ 495300 h 1219200"/>
              <a:gd name="connsiteX23" fmla="*/ 1428750 w 3067050"/>
              <a:gd name="connsiteY23" fmla="*/ 609600 h 1219200"/>
              <a:gd name="connsiteX24" fmla="*/ 1466850 w 3067050"/>
              <a:gd name="connsiteY24" fmla="*/ 723900 h 1219200"/>
              <a:gd name="connsiteX25" fmla="*/ 1447800 w 3067050"/>
              <a:gd name="connsiteY25" fmla="*/ 857250 h 1219200"/>
              <a:gd name="connsiteX26" fmla="*/ 1390650 w 3067050"/>
              <a:gd name="connsiteY26" fmla="*/ 819150 h 1219200"/>
              <a:gd name="connsiteX27" fmla="*/ 1371600 w 3067050"/>
              <a:gd name="connsiteY27" fmla="*/ 762000 h 1219200"/>
              <a:gd name="connsiteX28" fmla="*/ 1695450 w 3067050"/>
              <a:gd name="connsiteY28" fmla="*/ 762000 h 1219200"/>
              <a:gd name="connsiteX29" fmla="*/ 1809750 w 3067050"/>
              <a:gd name="connsiteY29" fmla="*/ 800100 h 1219200"/>
              <a:gd name="connsiteX30" fmla="*/ 1866900 w 3067050"/>
              <a:gd name="connsiteY30" fmla="*/ 819150 h 1219200"/>
              <a:gd name="connsiteX31" fmla="*/ 1943100 w 3067050"/>
              <a:gd name="connsiteY31" fmla="*/ 933450 h 1219200"/>
              <a:gd name="connsiteX32" fmla="*/ 1885950 w 3067050"/>
              <a:gd name="connsiteY32" fmla="*/ 971550 h 1219200"/>
              <a:gd name="connsiteX33" fmla="*/ 1809750 w 3067050"/>
              <a:gd name="connsiteY33" fmla="*/ 952500 h 1219200"/>
              <a:gd name="connsiteX34" fmla="*/ 1885950 w 3067050"/>
              <a:gd name="connsiteY34" fmla="*/ 933450 h 1219200"/>
              <a:gd name="connsiteX35" fmla="*/ 2286000 w 3067050"/>
              <a:gd name="connsiteY35" fmla="*/ 952500 h 1219200"/>
              <a:gd name="connsiteX36" fmla="*/ 2400300 w 3067050"/>
              <a:gd name="connsiteY36" fmla="*/ 990600 h 1219200"/>
              <a:gd name="connsiteX37" fmla="*/ 2667000 w 3067050"/>
              <a:gd name="connsiteY37" fmla="*/ 1028700 h 1219200"/>
              <a:gd name="connsiteX38" fmla="*/ 2800350 w 3067050"/>
              <a:gd name="connsiteY38" fmla="*/ 1066800 h 1219200"/>
              <a:gd name="connsiteX39" fmla="*/ 2990850 w 3067050"/>
              <a:gd name="connsiteY39" fmla="*/ 1123950 h 1219200"/>
              <a:gd name="connsiteX40" fmla="*/ 3048000 w 3067050"/>
              <a:gd name="connsiteY40" fmla="*/ 1162050 h 1219200"/>
              <a:gd name="connsiteX41" fmla="*/ 3067050 w 3067050"/>
              <a:gd name="connsiteY41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067050" h="1219200">
                <a:moveTo>
                  <a:pt x="0" y="0"/>
                </a:moveTo>
                <a:cubicBezTo>
                  <a:pt x="240025" y="144015"/>
                  <a:pt x="-14334" y="-40551"/>
                  <a:pt x="114300" y="152400"/>
                </a:cubicBezTo>
                <a:cubicBezTo>
                  <a:pt x="125439" y="169108"/>
                  <a:pt x="153897" y="161698"/>
                  <a:pt x="171450" y="171450"/>
                </a:cubicBezTo>
                <a:cubicBezTo>
                  <a:pt x="211478" y="193688"/>
                  <a:pt x="247650" y="222250"/>
                  <a:pt x="285750" y="247650"/>
                </a:cubicBezTo>
                <a:cubicBezTo>
                  <a:pt x="333915" y="279760"/>
                  <a:pt x="343714" y="293533"/>
                  <a:pt x="400050" y="304800"/>
                </a:cubicBezTo>
                <a:cubicBezTo>
                  <a:pt x="444079" y="313606"/>
                  <a:pt x="488950" y="317500"/>
                  <a:pt x="533400" y="323850"/>
                </a:cubicBezTo>
                <a:cubicBezTo>
                  <a:pt x="552450" y="330200"/>
                  <a:pt x="574870" y="330356"/>
                  <a:pt x="590550" y="342900"/>
                </a:cubicBezTo>
                <a:cubicBezTo>
                  <a:pt x="608428" y="357203"/>
                  <a:pt x="628650" y="377155"/>
                  <a:pt x="628650" y="400050"/>
                </a:cubicBezTo>
                <a:cubicBezTo>
                  <a:pt x="628650" y="442383"/>
                  <a:pt x="558800" y="478367"/>
                  <a:pt x="533400" y="495300"/>
                </a:cubicBezTo>
                <a:cubicBezTo>
                  <a:pt x="508000" y="488950"/>
                  <a:pt x="463550" y="501650"/>
                  <a:pt x="457200" y="476250"/>
                </a:cubicBezTo>
                <a:cubicBezTo>
                  <a:pt x="450666" y="450114"/>
                  <a:pt x="491934" y="434044"/>
                  <a:pt x="514350" y="419100"/>
                </a:cubicBezTo>
                <a:cubicBezTo>
                  <a:pt x="531058" y="407961"/>
                  <a:pt x="552019" y="404920"/>
                  <a:pt x="571500" y="400050"/>
                </a:cubicBezTo>
                <a:cubicBezTo>
                  <a:pt x="624750" y="386737"/>
                  <a:pt x="730097" y="370442"/>
                  <a:pt x="781050" y="361950"/>
                </a:cubicBezTo>
                <a:cubicBezTo>
                  <a:pt x="850900" y="368300"/>
                  <a:pt x="925137" y="355822"/>
                  <a:pt x="990600" y="381000"/>
                </a:cubicBezTo>
                <a:cubicBezTo>
                  <a:pt x="1017105" y="391194"/>
                  <a:pt x="1018153" y="430833"/>
                  <a:pt x="1028700" y="457200"/>
                </a:cubicBezTo>
                <a:cubicBezTo>
                  <a:pt x="1043615" y="494488"/>
                  <a:pt x="1054100" y="533400"/>
                  <a:pt x="1066800" y="571500"/>
                </a:cubicBezTo>
                <a:lnTo>
                  <a:pt x="1085850" y="628650"/>
                </a:lnTo>
                <a:cubicBezTo>
                  <a:pt x="1079500" y="660400"/>
                  <a:pt x="1089695" y="701005"/>
                  <a:pt x="1066800" y="723900"/>
                </a:cubicBezTo>
                <a:lnTo>
                  <a:pt x="990600" y="647700"/>
                </a:lnTo>
                <a:cubicBezTo>
                  <a:pt x="1003300" y="596900"/>
                  <a:pt x="995989" y="536189"/>
                  <a:pt x="1028700" y="495300"/>
                </a:cubicBezTo>
                <a:cubicBezTo>
                  <a:pt x="1053788" y="463940"/>
                  <a:pt x="1143000" y="457200"/>
                  <a:pt x="1143000" y="457200"/>
                </a:cubicBezTo>
                <a:cubicBezTo>
                  <a:pt x="1193800" y="463550"/>
                  <a:pt x="1245030" y="467092"/>
                  <a:pt x="1295400" y="476250"/>
                </a:cubicBezTo>
                <a:cubicBezTo>
                  <a:pt x="1315157" y="479842"/>
                  <a:pt x="1338351" y="481101"/>
                  <a:pt x="1352550" y="495300"/>
                </a:cubicBezTo>
                <a:cubicBezTo>
                  <a:pt x="1384929" y="527679"/>
                  <a:pt x="1414270" y="566159"/>
                  <a:pt x="1428750" y="609600"/>
                </a:cubicBezTo>
                <a:lnTo>
                  <a:pt x="1466850" y="723900"/>
                </a:lnTo>
                <a:cubicBezTo>
                  <a:pt x="1460500" y="768350"/>
                  <a:pt x="1475850" y="822188"/>
                  <a:pt x="1447800" y="857250"/>
                </a:cubicBezTo>
                <a:cubicBezTo>
                  <a:pt x="1433497" y="875128"/>
                  <a:pt x="1404953" y="837028"/>
                  <a:pt x="1390650" y="819150"/>
                </a:cubicBezTo>
                <a:cubicBezTo>
                  <a:pt x="1378106" y="803470"/>
                  <a:pt x="1377950" y="781050"/>
                  <a:pt x="1371600" y="762000"/>
                </a:cubicBezTo>
                <a:cubicBezTo>
                  <a:pt x="1502801" y="718266"/>
                  <a:pt x="1455332" y="725982"/>
                  <a:pt x="1695450" y="762000"/>
                </a:cubicBezTo>
                <a:cubicBezTo>
                  <a:pt x="1735167" y="767957"/>
                  <a:pt x="1771650" y="787400"/>
                  <a:pt x="1809750" y="800100"/>
                </a:cubicBezTo>
                <a:lnTo>
                  <a:pt x="1866900" y="819150"/>
                </a:lnTo>
                <a:cubicBezTo>
                  <a:pt x="1880125" y="832375"/>
                  <a:pt x="1958854" y="894065"/>
                  <a:pt x="1943100" y="933450"/>
                </a:cubicBezTo>
                <a:cubicBezTo>
                  <a:pt x="1934597" y="954708"/>
                  <a:pt x="1905000" y="958850"/>
                  <a:pt x="1885950" y="971550"/>
                </a:cubicBezTo>
                <a:cubicBezTo>
                  <a:pt x="1860550" y="965200"/>
                  <a:pt x="1809750" y="978682"/>
                  <a:pt x="1809750" y="952500"/>
                </a:cubicBezTo>
                <a:cubicBezTo>
                  <a:pt x="1809750" y="926318"/>
                  <a:pt x="1859768" y="933450"/>
                  <a:pt x="1885950" y="933450"/>
                </a:cubicBezTo>
                <a:cubicBezTo>
                  <a:pt x="2019451" y="933450"/>
                  <a:pt x="2152650" y="946150"/>
                  <a:pt x="2286000" y="952500"/>
                </a:cubicBezTo>
                <a:cubicBezTo>
                  <a:pt x="2324100" y="965200"/>
                  <a:pt x="2360919" y="982724"/>
                  <a:pt x="2400300" y="990600"/>
                </a:cubicBezTo>
                <a:cubicBezTo>
                  <a:pt x="2551935" y="1020927"/>
                  <a:pt x="2463369" y="1006074"/>
                  <a:pt x="2667000" y="1028700"/>
                </a:cubicBezTo>
                <a:cubicBezTo>
                  <a:pt x="2905214" y="1088253"/>
                  <a:pt x="2609044" y="1012141"/>
                  <a:pt x="2800350" y="1066800"/>
                </a:cubicBezTo>
                <a:cubicBezTo>
                  <a:pt x="2846940" y="1080111"/>
                  <a:pt x="2956897" y="1101315"/>
                  <a:pt x="2990850" y="1123950"/>
                </a:cubicBezTo>
                <a:lnTo>
                  <a:pt x="3048000" y="1162050"/>
                </a:lnTo>
                <a:lnTo>
                  <a:pt x="3067050" y="1219200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PTShape_0" descr="http://www.google.com/url?source=imglanding&amp;ct=img&amp;q=http://compforce.typepad.com/.a/6a00d83451df4569e20148c83132e4970c-250wi&amp;sa=X&amp;ei=D0j7T_v1MsiYrAHtpNGLCQ&amp;ved=0CAkQ8wc&amp;usg=AFQjCNFEyFjX-iHQ-gAcdzu_sOkh6-4RnQ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18" y="3416959"/>
            <a:ext cx="1667204" cy="25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22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70000"/>
                </a:solidFill>
              </a:rPr>
              <a:t>Building and responding to different kinds of relations = framing</a:t>
            </a:r>
            <a:endParaRPr lang="en-US" b="1" dirty="0">
              <a:solidFill>
                <a:srgbClr val="C7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814" y="1469923"/>
            <a:ext cx="8213986" cy="5172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“I don’t want to feel this way”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70000"/>
                </a:solidFill>
              </a:rPr>
              <a:t>Distinction/opposition</a:t>
            </a:r>
            <a:r>
              <a:rPr lang="en-US" dirty="0" smtClean="0"/>
              <a:t>: “What would your life look like if you </a:t>
            </a:r>
            <a:r>
              <a:rPr lang="en-US" b="1" dirty="0" smtClean="0"/>
              <a:t>didn’t</a:t>
            </a:r>
            <a:r>
              <a:rPr lang="en-US" dirty="0" smtClean="0"/>
              <a:t> feel this way?”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“I cut myself”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70000"/>
                </a:solidFill>
              </a:rPr>
              <a:t>Conditional/temporal</a:t>
            </a:r>
            <a:r>
              <a:rPr lang="en-US" dirty="0" smtClean="0"/>
              <a:t>: “How do you feel </a:t>
            </a:r>
            <a:r>
              <a:rPr lang="en-US" b="1" dirty="0" smtClean="0"/>
              <a:t>before/after</a:t>
            </a:r>
            <a:r>
              <a:rPr lang="en-US" dirty="0" smtClean="0"/>
              <a:t>?”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“I am a horrible person”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70000"/>
                </a:solidFill>
              </a:rPr>
              <a:t>Perspective Taking: </a:t>
            </a:r>
            <a:r>
              <a:rPr lang="en-US" dirty="0" smtClean="0"/>
              <a:t>“What would </a:t>
            </a:r>
            <a:r>
              <a:rPr lang="en-US" b="1" dirty="0" smtClean="0"/>
              <a:t>you</a:t>
            </a:r>
            <a:r>
              <a:rPr lang="en-US" dirty="0" smtClean="0"/>
              <a:t> tell your best friend if </a:t>
            </a:r>
            <a:r>
              <a:rPr lang="en-US" b="1" dirty="0" smtClean="0"/>
              <a:t>she</a:t>
            </a:r>
            <a:r>
              <a:rPr lang="en-US" dirty="0" smtClean="0"/>
              <a:t> said that?”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“I need to get a job”</a:t>
            </a:r>
          </a:p>
          <a:p>
            <a:pPr lvl="1">
              <a:buFont typeface="Wingdings" charset="2"/>
              <a:buChar char="Ø"/>
            </a:pPr>
            <a:r>
              <a:rPr lang="en-US" b="1" dirty="0" smtClean="0">
                <a:solidFill>
                  <a:srgbClr val="C70000"/>
                </a:solidFill>
              </a:rPr>
              <a:t>Hierarchy: </a:t>
            </a:r>
            <a:r>
              <a:rPr lang="en-US" dirty="0" smtClean="0"/>
              <a:t>“What would getting a job </a:t>
            </a:r>
            <a:r>
              <a:rPr lang="en-US" b="1" dirty="0" smtClean="0"/>
              <a:t>contribute to</a:t>
            </a:r>
            <a:r>
              <a:rPr lang="en-US" dirty="0" smtClean="0"/>
              <a:t>?</a:t>
            </a:r>
            <a:r>
              <a:rPr lang="en-US" dirty="0"/>
              <a:t>” 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I don’t know how to describe this feeling”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C70000"/>
                </a:solidFill>
              </a:rPr>
              <a:t>Analogy: </a:t>
            </a:r>
            <a:r>
              <a:rPr lang="en-US" dirty="0"/>
              <a:t>“</a:t>
            </a:r>
            <a:r>
              <a:rPr lang="en-US" b="1" dirty="0"/>
              <a:t>If this was a picture</a:t>
            </a:r>
            <a:r>
              <a:rPr lang="en-US" dirty="0"/>
              <a:t>, what would you see on this picture?”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3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668604"/>
              </p:ext>
            </p:extLst>
          </p:nvPr>
        </p:nvGraphicFramePr>
        <p:xfrm>
          <a:off x="1798031" y="1676400"/>
          <a:ext cx="4986338" cy="465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-68657" y="4119950"/>
            <a:ext cx="1999158" cy="1867352"/>
            <a:chOff x="7511641" y="3615708"/>
            <a:chExt cx="1575341" cy="1217735"/>
          </a:xfrm>
        </p:grpSpPr>
        <p:sp>
          <p:nvSpPr>
            <p:cNvPr id="4" name="Curved Up Arrow 3"/>
            <p:cNvSpPr/>
            <p:nvPr/>
          </p:nvSpPr>
          <p:spPr>
            <a:xfrm rot="16008679">
              <a:off x="7269533" y="3857816"/>
              <a:ext cx="1216152" cy="731935"/>
            </a:xfrm>
            <a:prstGeom prst="curved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387" name="TextBox 4"/>
            <p:cNvSpPr txBox="1">
              <a:spLocks noChangeArrowheads="1"/>
            </p:cNvSpPr>
            <p:nvPr/>
          </p:nvSpPr>
          <p:spPr bwMode="auto">
            <a:xfrm>
              <a:off x="8168788" y="4013820"/>
              <a:ext cx="918194" cy="81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/>
                <a:t>If-Then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96090" y="2209802"/>
            <a:ext cx="2223667" cy="3661253"/>
            <a:chOff x="7629803" y="3615707"/>
            <a:chExt cx="1600983" cy="1216335"/>
          </a:xfrm>
        </p:grpSpPr>
        <p:sp>
          <p:nvSpPr>
            <p:cNvPr id="13" name="Curved Up Arrow 12"/>
            <p:cNvSpPr/>
            <p:nvPr/>
          </p:nvSpPr>
          <p:spPr>
            <a:xfrm rot="16008679">
              <a:off x="7387603" y="3857907"/>
              <a:ext cx="1216335" cy="731935"/>
            </a:xfrm>
            <a:prstGeom prst="curved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385" name="TextBox 13"/>
            <p:cNvSpPr txBox="1">
              <a:spLocks noChangeArrowheads="1"/>
            </p:cNvSpPr>
            <p:nvPr/>
          </p:nvSpPr>
          <p:spPr bwMode="auto">
            <a:xfrm>
              <a:off x="8312591" y="4100691"/>
              <a:ext cx="918195" cy="255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 dirty="0"/>
                <a:t>Part of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502920" y="216514"/>
            <a:ext cx="82524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70000"/>
                </a:solidFill>
              </a:rPr>
              <a:t>Meaning as a hierarchical network</a:t>
            </a:r>
            <a:endParaRPr lang="en-US" dirty="0">
              <a:solidFill>
                <a:srgbClr val="C7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6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1171732"/>
              </p:ext>
            </p:extLst>
          </p:nvPr>
        </p:nvGraphicFramePr>
        <p:xfrm>
          <a:off x="2057400" y="1524000"/>
          <a:ext cx="4800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02920" y="216514"/>
            <a:ext cx="82524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</a:rPr>
              <a:t>Meaning as a hierarchical network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8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17" y="370123"/>
            <a:ext cx="892764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1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200" b="1" dirty="0" smtClean="0">
                <a:solidFill>
                  <a:srgbClr val="C00000"/>
                </a:solidFill>
              </a:rPr>
              <a:t>Building the top of the hierarchy</a:t>
            </a:r>
            <a:endParaRPr lang="en-US" sz="42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5354437"/>
              </p:ext>
            </p:extLst>
          </p:nvPr>
        </p:nvGraphicFramePr>
        <p:xfrm>
          <a:off x="1" y="2118359"/>
          <a:ext cx="8643472" cy="394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926167" y="3238500"/>
            <a:ext cx="1947333" cy="19473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411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625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1 </a:t>
            </a:r>
            <a:r>
              <a:rPr lang="en-US" sz="7200" b="1" dirty="0" smtClean="0">
                <a:solidFill>
                  <a:srgbClr val="C00000"/>
                </a:solidFill>
              </a:rPr>
              <a:t/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4200" b="1" dirty="0" smtClean="0">
                <a:solidFill>
                  <a:srgbClr val="C00000"/>
                </a:solidFill>
              </a:rPr>
              <a:t>Building the top of the hierarchy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52787"/>
            <a:ext cx="4855634" cy="126187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dirty="0" smtClean="0"/>
              <a:t>Derive top levels of the hierarchy from specific actions and goals:</a:t>
            </a:r>
          </a:p>
          <a:p>
            <a:pPr marL="457200" lvl="1" indent="0">
              <a:buNone/>
            </a:pPr>
            <a:r>
              <a:rPr lang="en-US" sz="2400" b="1" dirty="0" smtClean="0"/>
              <a:t>Hierarchy</a:t>
            </a:r>
            <a:endParaRPr lang="en-US" sz="2400" dirty="0"/>
          </a:p>
        </p:txBody>
      </p:sp>
      <p:graphicFrame>
        <p:nvGraphicFramePr>
          <p:cNvPr id="7" name="Diagram 6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530452"/>
              </p:ext>
            </p:extLst>
          </p:nvPr>
        </p:nvGraphicFramePr>
        <p:xfrm>
          <a:off x="239991" y="2138099"/>
          <a:ext cx="3360421" cy="310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980531" y="3294417"/>
            <a:ext cx="914400" cy="14242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>
            <p:custDataLst>
              <p:tags r:id="rId3"/>
            </p:custDataLst>
          </p:nvPr>
        </p:nvGrpSpPr>
        <p:grpSpPr>
          <a:xfrm>
            <a:off x="5329570" y="2055698"/>
            <a:ext cx="3694992" cy="4658963"/>
            <a:chOff x="7073436" y="1908740"/>
            <a:chExt cx="4926656" cy="4658963"/>
          </a:xfrm>
        </p:grpSpPr>
        <p:pic>
          <p:nvPicPr>
            <p:cNvPr id="10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30"/>
            <a:stretch/>
          </p:blipFill>
          <p:spPr bwMode="auto">
            <a:xfrm>
              <a:off x="7413171" y="4101743"/>
              <a:ext cx="1998419" cy="24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0"/>
            <a:stretch/>
          </p:blipFill>
          <p:spPr bwMode="auto">
            <a:xfrm>
              <a:off x="9731829" y="4101743"/>
              <a:ext cx="2268263" cy="233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ounded Rectangular Callout 7"/>
            <p:cNvSpPr/>
            <p:nvPr/>
          </p:nvSpPr>
          <p:spPr>
            <a:xfrm>
              <a:off x="7073436" y="1908740"/>
              <a:ext cx="3951515" cy="2036525"/>
            </a:xfrm>
            <a:prstGeom prst="wedgeRoundRectCallout">
              <a:avLst>
                <a:gd name="adj1" fmla="val 40088"/>
                <a:gd name="adj2" fmla="val 682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89843" y="2413770"/>
            <a:ext cx="24045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 what would getting a job be part of?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6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625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1 </a:t>
            </a:r>
            <a:r>
              <a:rPr lang="en-US" sz="7200" b="1" dirty="0" smtClean="0">
                <a:solidFill>
                  <a:srgbClr val="C00000"/>
                </a:solidFill>
              </a:rPr>
              <a:t/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4200" b="1" dirty="0" smtClean="0">
                <a:solidFill>
                  <a:srgbClr val="C00000"/>
                </a:solidFill>
              </a:rPr>
              <a:t>Building the top of the hierarchy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456696"/>
            <a:ext cx="4892985" cy="108989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dirty="0" smtClean="0"/>
              <a:t>Derive top levels of the hierarchy from specific actions and goals:</a:t>
            </a:r>
          </a:p>
          <a:p>
            <a:pPr marL="457200" lvl="1" indent="0">
              <a:buNone/>
            </a:pPr>
            <a:r>
              <a:rPr lang="en-US" sz="2400" b="1" dirty="0"/>
              <a:t>C</a:t>
            </a:r>
            <a:r>
              <a:rPr lang="en-US" sz="2400" b="1" dirty="0" smtClean="0"/>
              <a:t>ondition</a:t>
            </a:r>
            <a:endParaRPr lang="en-US" sz="2400" dirty="0"/>
          </a:p>
        </p:txBody>
      </p: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5329570" y="2055698"/>
            <a:ext cx="3694992" cy="4658963"/>
            <a:chOff x="7073436" y="1908740"/>
            <a:chExt cx="4926656" cy="4658963"/>
          </a:xfrm>
        </p:grpSpPr>
        <p:pic>
          <p:nvPicPr>
            <p:cNvPr id="10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30"/>
            <a:stretch/>
          </p:blipFill>
          <p:spPr bwMode="auto">
            <a:xfrm>
              <a:off x="7413171" y="4101743"/>
              <a:ext cx="1998419" cy="24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0"/>
            <a:stretch/>
          </p:blipFill>
          <p:spPr bwMode="auto">
            <a:xfrm>
              <a:off x="9731829" y="4101743"/>
              <a:ext cx="2268263" cy="233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ounded Rectangular Callout 7"/>
            <p:cNvSpPr/>
            <p:nvPr/>
          </p:nvSpPr>
          <p:spPr>
            <a:xfrm>
              <a:off x="7073436" y="1908740"/>
              <a:ext cx="3951515" cy="2036525"/>
            </a:xfrm>
            <a:prstGeom prst="wedgeRoundRectCallout">
              <a:avLst>
                <a:gd name="adj1" fmla="val 40088"/>
                <a:gd name="adj2" fmla="val 682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04274" y="2357096"/>
            <a:ext cx="294495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 if you had money, how would your life be different?</a:t>
            </a:r>
          </a:p>
        </p:txBody>
      </p:sp>
      <p:graphicFrame>
        <p:nvGraphicFramePr>
          <p:cNvPr id="13" name="Diagram 12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18720427"/>
              </p:ext>
            </p:extLst>
          </p:nvPr>
        </p:nvGraphicFramePr>
        <p:xfrm>
          <a:off x="239991" y="2138099"/>
          <a:ext cx="3360421" cy="310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980531" y="3294417"/>
            <a:ext cx="914400" cy="14242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706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288925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Introduction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45044" y="1793863"/>
            <a:ext cx="7841313" cy="4353646"/>
          </a:xfrm>
        </p:spPr>
        <p:txBody>
          <a:bodyPr>
            <a:normAutofit/>
          </a:bodyPr>
          <a:lstStyle/>
          <a:p>
            <a:r>
              <a:rPr lang="en-US" dirty="0" smtClean="0"/>
              <a:t>Why this matters</a:t>
            </a:r>
          </a:p>
          <a:p>
            <a:endParaRPr lang="en-US" dirty="0" smtClean="0"/>
          </a:p>
          <a:p>
            <a:r>
              <a:rPr lang="en-US" dirty="0" smtClean="0"/>
              <a:t>What brought us here</a:t>
            </a:r>
          </a:p>
          <a:p>
            <a:endParaRPr lang="en-US" dirty="0" smtClean="0"/>
          </a:p>
          <a:p>
            <a:r>
              <a:rPr lang="en-US" dirty="0" smtClean="0"/>
              <a:t>Why RFT and Values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Theme: Using language to our advantage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9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625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1 </a:t>
            </a:r>
            <a:r>
              <a:rPr lang="en-US" sz="7200" b="1" dirty="0" smtClean="0">
                <a:solidFill>
                  <a:srgbClr val="C00000"/>
                </a:solidFill>
              </a:rPr>
              <a:t/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4200" b="1" dirty="0" smtClean="0">
                <a:solidFill>
                  <a:srgbClr val="C00000"/>
                </a:solidFill>
              </a:rPr>
              <a:t>Building the top of the hierarchy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359103"/>
            <a:ext cx="5329571" cy="1467601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sz="3600" dirty="0" smtClean="0"/>
              <a:t>Derive top levels of the hierarchy from specific actions and goals:</a:t>
            </a:r>
          </a:p>
          <a:p>
            <a:pPr marL="457200" lvl="1" indent="0">
              <a:buNone/>
            </a:pPr>
            <a:r>
              <a:rPr lang="en-US" sz="3600" b="1" dirty="0" smtClean="0"/>
              <a:t>Comparison</a:t>
            </a:r>
            <a:endParaRPr lang="en-US" sz="3600" dirty="0" smtClean="0"/>
          </a:p>
          <a:p>
            <a:pPr lvl="1"/>
            <a:endParaRPr lang="en-US" dirty="0"/>
          </a:p>
        </p:txBody>
      </p: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5329570" y="2055698"/>
            <a:ext cx="3694992" cy="4658963"/>
            <a:chOff x="7073436" y="1908740"/>
            <a:chExt cx="4926656" cy="4658963"/>
          </a:xfrm>
        </p:grpSpPr>
        <p:pic>
          <p:nvPicPr>
            <p:cNvPr id="10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30"/>
            <a:stretch/>
          </p:blipFill>
          <p:spPr bwMode="auto">
            <a:xfrm>
              <a:off x="7413171" y="4101743"/>
              <a:ext cx="1998419" cy="24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0"/>
            <a:stretch/>
          </p:blipFill>
          <p:spPr bwMode="auto">
            <a:xfrm>
              <a:off x="9731829" y="4101743"/>
              <a:ext cx="2268263" cy="233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ounded Rectangular Callout 7"/>
            <p:cNvSpPr/>
            <p:nvPr/>
          </p:nvSpPr>
          <p:spPr>
            <a:xfrm>
              <a:off x="7073436" y="1908740"/>
              <a:ext cx="3951515" cy="2036525"/>
            </a:xfrm>
            <a:prstGeom prst="wedgeRoundRectCallout">
              <a:avLst>
                <a:gd name="adj1" fmla="val 40088"/>
                <a:gd name="adj2" fmla="val 682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28343" y="2488466"/>
            <a:ext cx="272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</a:t>
            </a:r>
            <a:r>
              <a:rPr lang="en-US" sz="2400" dirty="0"/>
              <a:t>a house more than an apartment?</a:t>
            </a:r>
          </a:p>
        </p:txBody>
      </p:sp>
      <p:graphicFrame>
        <p:nvGraphicFramePr>
          <p:cNvPr id="13" name="Diagram 12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64079261"/>
              </p:ext>
            </p:extLst>
          </p:nvPr>
        </p:nvGraphicFramePr>
        <p:xfrm>
          <a:off x="239991" y="2138099"/>
          <a:ext cx="3360421" cy="310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980531" y="3294417"/>
            <a:ext cx="914400" cy="14242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307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1471" y="5172678"/>
            <a:ext cx="5829272" cy="141026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200" dirty="0"/>
              <a:t>When client is focused </a:t>
            </a:r>
            <a:r>
              <a:rPr lang="en-US" sz="2200" dirty="0" smtClean="0"/>
              <a:t>on problem or outcome:</a:t>
            </a:r>
          </a:p>
          <a:p>
            <a:pPr marL="457200" lvl="1" indent="0">
              <a:buNone/>
            </a:pPr>
            <a:r>
              <a:rPr lang="en-US" sz="2200" dirty="0" smtClean="0"/>
              <a:t> </a:t>
            </a:r>
            <a:r>
              <a:rPr lang="en-US" sz="2200" dirty="0"/>
              <a:t>use </a:t>
            </a:r>
            <a:r>
              <a:rPr lang="en-US" sz="2200" b="1" dirty="0"/>
              <a:t>opposition</a:t>
            </a:r>
            <a:r>
              <a:rPr lang="en-US" sz="2200" dirty="0"/>
              <a:t> </a:t>
            </a:r>
            <a:r>
              <a:rPr lang="en-US" sz="2200" dirty="0" smtClean="0"/>
              <a:t>or </a:t>
            </a:r>
            <a:r>
              <a:rPr lang="en-US" sz="2200" b="1" dirty="0" smtClean="0"/>
              <a:t>distinction</a:t>
            </a:r>
            <a:r>
              <a:rPr lang="en-US" sz="2200" dirty="0" smtClean="0"/>
              <a:t> to </a:t>
            </a:r>
            <a:r>
              <a:rPr lang="en-US" sz="2200" dirty="0"/>
              <a:t>identify the </a:t>
            </a:r>
            <a:r>
              <a:rPr lang="en-US" sz="2200" dirty="0" smtClean="0"/>
              <a:t>positive and intrinsic source of reinforcement</a:t>
            </a:r>
            <a:endParaRPr lang="en-US" sz="2200" dirty="0"/>
          </a:p>
        </p:txBody>
      </p:sp>
      <p:pic>
        <p:nvPicPr>
          <p:cNvPr id="1030" name="Picture 6" descr="http://www.wenlanhufrost.com/1.%20Red%20and%20White%20Yin%20Yang%20on%20Black%20No.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29" y="2408935"/>
            <a:ext cx="2330845" cy="23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>
            <p:custDataLst>
              <p:tags r:id="rId3"/>
            </p:custDataLst>
          </p:nvPr>
        </p:nvGrpSpPr>
        <p:grpSpPr>
          <a:xfrm>
            <a:off x="5329570" y="2055698"/>
            <a:ext cx="3694992" cy="4658963"/>
            <a:chOff x="7073436" y="1908740"/>
            <a:chExt cx="4926656" cy="4658963"/>
          </a:xfrm>
        </p:grpSpPr>
        <p:pic>
          <p:nvPicPr>
            <p:cNvPr id="13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30"/>
            <a:stretch/>
          </p:blipFill>
          <p:spPr bwMode="auto">
            <a:xfrm>
              <a:off x="7413171" y="4101743"/>
              <a:ext cx="1998419" cy="24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0"/>
            <a:stretch/>
          </p:blipFill>
          <p:spPr bwMode="auto">
            <a:xfrm>
              <a:off x="9731829" y="4101743"/>
              <a:ext cx="2268263" cy="233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ular Callout 14"/>
            <p:cNvSpPr/>
            <p:nvPr/>
          </p:nvSpPr>
          <p:spPr>
            <a:xfrm>
              <a:off x="7073436" y="1908740"/>
              <a:ext cx="3951515" cy="2036525"/>
            </a:xfrm>
            <a:prstGeom prst="wedgeRoundRectCallout">
              <a:avLst>
                <a:gd name="adj1" fmla="val 40088"/>
                <a:gd name="adj2" fmla="val 682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1 </a:t>
            </a:r>
            <a:r>
              <a:rPr lang="en-US" sz="7200" b="1" dirty="0" smtClean="0">
                <a:solidFill>
                  <a:srgbClr val="C00000"/>
                </a:solidFill>
              </a:rPr>
              <a:t/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4200" b="1" dirty="0" smtClean="0">
                <a:solidFill>
                  <a:srgbClr val="C00000"/>
                </a:solidFill>
              </a:rPr>
              <a:t>Building the top of the hierarchy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7801" y="2245052"/>
            <a:ext cx="2638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anxiety was not a problem, </a:t>
            </a:r>
            <a:r>
              <a:rPr lang="en-US" sz="2400" dirty="0"/>
              <a:t>what would your life look like?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5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>
            <p:custDataLst>
              <p:tags r:id="rId2"/>
            </p:custDataLst>
          </p:nvPr>
        </p:nvGrpSpPr>
        <p:grpSpPr>
          <a:xfrm>
            <a:off x="5329570" y="2055698"/>
            <a:ext cx="3694992" cy="4658963"/>
            <a:chOff x="7073436" y="1908740"/>
            <a:chExt cx="4926656" cy="4658963"/>
          </a:xfrm>
        </p:grpSpPr>
        <p:pic>
          <p:nvPicPr>
            <p:cNvPr id="13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30"/>
            <a:stretch/>
          </p:blipFill>
          <p:spPr bwMode="auto">
            <a:xfrm>
              <a:off x="7413171" y="4101743"/>
              <a:ext cx="1998419" cy="24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0"/>
            <a:stretch/>
          </p:blipFill>
          <p:spPr bwMode="auto">
            <a:xfrm>
              <a:off x="9731829" y="4101743"/>
              <a:ext cx="2268263" cy="233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ular Callout 14"/>
            <p:cNvSpPr/>
            <p:nvPr/>
          </p:nvSpPr>
          <p:spPr>
            <a:xfrm>
              <a:off x="7073436" y="1908740"/>
              <a:ext cx="3951515" cy="2036525"/>
            </a:xfrm>
            <a:prstGeom prst="wedgeRoundRectCallout">
              <a:avLst>
                <a:gd name="adj1" fmla="val 40088"/>
                <a:gd name="adj2" fmla="val 682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1 </a:t>
            </a:r>
            <a:r>
              <a:rPr lang="en-US" sz="7200" b="1" dirty="0" smtClean="0">
                <a:solidFill>
                  <a:srgbClr val="C00000"/>
                </a:solidFill>
              </a:rPr>
              <a:t/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4200" b="1" dirty="0" smtClean="0">
                <a:solidFill>
                  <a:srgbClr val="C00000"/>
                </a:solidFill>
              </a:rPr>
              <a:t>Building the top of the hierarchy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7387" y="2311159"/>
            <a:ext cx="27658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you found a job but you </a:t>
            </a:r>
            <a:r>
              <a:rPr lang="en-US" sz="2000" dirty="0" err="1" smtClean="0"/>
              <a:t>didn</a:t>
            </a:r>
            <a:r>
              <a:rPr lang="fr-FR" sz="2000" dirty="0" smtClean="0"/>
              <a:t>’</a:t>
            </a:r>
            <a:r>
              <a:rPr lang="en-US" sz="2000" dirty="0" smtClean="0"/>
              <a:t>t </a:t>
            </a:r>
            <a:r>
              <a:rPr lang="en-US" sz="2000" dirty="0"/>
              <a:t>tell </a:t>
            </a:r>
            <a:r>
              <a:rPr lang="en-US" sz="2000" dirty="0" smtClean="0"/>
              <a:t>anybody, </a:t>
            </a:r>
            <a:r>
              <a:rPr lang="en-US" sz="2000" dirty="0"/>
              <a:t>would it still be important for you to have a job?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-261471" y="5172678"/>
            <a:ext cx="5829272" cy="141026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200" dirty="0"/>
              <a:t>When client is focused </a:t>
            </a:r>
            <a:r>
              <a:rPr lang="en-US" sz="2200" dirty="0" smtClean="0"/>
              <a:t>on problem or outcome:</a:t>
            </a:r>
          </a:p>
          <a:p>
            <a:pPr marL="457200" lvl="1" indent="0">
              <a:buNone/>
            </a:pPr>
            <a:r>
              <a:rPr lang="en-US" sz="2200" dirty="0" smtClean="0"/>
              <a:t> </a:t>
            </a:r>
            <a:r>
              <a:rPr lang="en-US" sz="2200" dirty="0"/>
              <a:t>use </a:t>
            </a:r>
            <a:r>
              <a:rPr lang="en-US" sz="2200" b="1" dirty="0"/>
              <a:t>opposition</a:t>
            </a:r>
            <a:r>
              <a:rPr lang="en-US" sz="2200" dirty="0"/>
              <a:t> </a:t>
            </a:r>
            <a:r>
              <a:rPr lang="en-US" sz="2200" dirty="0" smtClean="0"/>
              <a:t>or </a:t>
            </a:r>
            <a:r>
              <a:rPr lang="en-US" sz="2200" b="1" dirty="0" smtClean="0"/>
              <a:t>distinction</a:t>
            </a:r>
            <a:r>
              <a:rPr lang="en-US" sz="2200" dirty="0" smtClean="0"/>
              <a:t> to </a:t>
            </a:r>
            <a:r>
              <a:rPr lang="en-US" sz="2200" dirty="0"/>
              <a:t>identify the </a:t>
            </a:r>
            <a:r>
              <a:rPr lang="en-US" sz="2200" dirty="0" smtClean="0"/>
              <a:t>positive and intrinsic source of reinforcement</a:t>
            </a:r>
            <a:endParaRPr lang="en-US" sz="2200" dirty="0"/>
          </a:p>
        </p:txBody>
      </p:sp>
      <p:pic>
        <p:nvPicPr>
          <p:cNvPr id="19" name="Picture 6" descr="http://www.wenlanhufrost.com/1.%20Red%20and%20White%20Yin%20Yang%20on%20Black%20No.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29" y="2408935"/>
            <a:ext cx="2330845" cy="23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73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>
            <p:custDataLst>
              <p:tags r:id="rId2"/>
            </p:custDataLst>
          </p:nvPr>
        </p:nvGrpSpPr>
        <p:grpSpPr>
          <a:xfrm>
            <a:off x="5329570" y="2055698"/>
            <a:ext cx="3694992" cy="4658963"/>
            <a:chOff x="7073436" y="1908740"/>
            <a:chExt cx="4926656" cy="4658963"/>
          </a:xfrm>
        </p:grpSpPr>
        <p:pic>
          <p:nvPicPr>
            <p:cNvPr id="14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30"/>
            <a:stretch/>
          </p:blipFill>
          <p:spPr bwMode="auto">
            <a:xfrm>
              <a:off x="7413171" y="4101743"/>
              <a:ext cx="1998419" cy="24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0"/>
            <a:stretch/>
          </p:blipFill>
          <p:spPr bwMode="auto">
            <a:xfrm>
              <a:off x="9731829" y="4101743"/>
              <a:ext cx="2268263" cy="233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ounded Rectangular Callout 15"/>
            <p:cNvSpPr/>
            <p:nvPr/>
          </p:nvSpPr>
          <p:spPr>
            <a:xfrm>
              <a:off x="7073436" y="1908740"/>
              <a:ext cx="3951515" cy="2036525"/>
            </a:xfrm>
            <a:prstGeom prst="wedgeRoundRectCallout">
              <a:avLst>
                <a:gd name="adj1" fmla="val 40088"/>
                <a:gd name="adj2" fmla="val 682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1 </a:t>
            </a:r>
            <a:r>
              <a:rPr lang="en-US" sz="7200" b="1" dirty="0" smtClean="0">
                <a:solidFill>
                  <a:srgbClr val="C00000"/>
                </a:solidFill>
              </a:rPr>
              <a:t/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4200" b="1" dirty="0" smtClean="0">
                <a:solidFill>
                  <a:srgbClr val="C00000"/>
                </a:solidFill>
              </a:rPr>
              <a:t>Building the top of the hierarchy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6159" y="2115830"/>
            <a:ext cx="2685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dirty="0"/>
              <a:t>you had a magic wand, what would you want to change in your life or </a:t>
            </a:r>
            <a:r>
              <a:rPr lang="en-US" sz="2400" dirty="0" smtClean="0"/>
              <a:t>in </a:t>
            </a:r>
            <a:r>
              <a:rPr lang="en-US" sz="2400" dirty="0"/>
              <a:t>the world?</a:t>
            </a:r>
          </a:p>
        </p:txBody>
      </p:sp>
      <p:pic>
        <p:nvPicPr>
          <p:cNvPr id="12" name="Picture 4" descr="http://awomansbusiness.org/blog/wp-content/uploads/2013/07/child_dreaming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03" y="2958436"/>
            <a:ext cx="3095226" cy="21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rlv.zcache.com/magic_wand_print-r54df903eb6e94548bcc10e581695d5ec_vevz1_8byvr_324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8" y="1748188"/>
            <a:ext cx="2375154" cy="275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0" y="5392874"/>
            <a:ext cx="5810010" cy="144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2200" smtClean="0"/>
              <a:t>When nothing seems meaningful: </a:t>
            </a:r>
          </a:p>
          <a:p>
            <a:pPr marL="457200" lvl="1" indent="0">
              <a:buFont typeface="Arial"/>
              <a:buNone/>
            </a:pPr>
            <a:r>
              <a:rPr lang="en-US" sz="2200" smtClean="0"/>
              <a:t>create or reconnect meaning with </a:t>
            </a:r>
            <a:r>
              <a:rPr lang="en-US" sz="2200" b="1" smtClean="0"/>
              <a:t>condition</a:t>
            </a:r>
            <a:r>
              <a:rPr lang="en-US" sz="2200" smtClean="0"/>
              <a:t> and </a:t>
            </a:r>
            <a:r>
              <a:rPr lang="en-US" sz="2200" b="1" smtClean="0"/>
              <a:t>perspective taking </a:t>
            </a:r>
            <a:endParaRPr lang="en-US" sz="22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womansbusiness.org/blog/wp-content/uploads/2013/07/child_dreaming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03" y="2958436"/>
            <a:ext cx="3095226" cy="21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rlv.zcache.com/magic_wand_print-r54df903eb6e94548bcc10e581695d5ec_vevz1_8byvr_324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8" y="1748188"/>
            <a:ext cx="2375154" cy="275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>
            <p:custDataLst>
              <p:tags r:id="rId4"/>
            </p:custDataLst>
          </p:nvPr>
        </p:nvGrpSpPr>
        <p:grpSpPr>
          <a:xfrm>
            <a:off x="5329570" y="2055698"/>
            <a:ext cx="3694992" cy="4658963"/>
            <a:chOff x="7073436" y="1908740"/>
            <a:chExt cx="4926656" cy="4658963"/>
          </a:xfrm>
        </p:grpSpPr>
        <p:pic>
          <p:nvPicPr>
            <p:cNvPr id="14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30"/>
            <a:stretch/>
          </p:blipFill>
          <p:spPr bwMode="auto">
            <a:xfrm>
              <a:off x="7413171" y="4101743"/>
              <a:ext cx="1998419" cy="24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0"/>
            <a:stretch/>
          </p:blipFill>
          <p:spPr bwMode="auto">
            <a:xfrm>
              <a:off x="9731829" y="4101743"/>
              <a:ext cx="2268263" cy="233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ounded Rectangular Callout 15"/>
            <p:cNvSpPr/>
            <p:nvPr/>
          </p:nvSpPr>
          <p:spPr>
            <a:xfrm>
              <a:off x="7073436" y="1908740"/>
              <a:ext cx="3951515" cy="2036525"/>
            </a:xfrm>
            <a:prstGeom prst="wedgeRoundRectCallout">
              <a:avLst>
                <a:gd name="adj1" fmla="val 40088"/>
                <a:gd name="adj2" fmla="val 682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1 </a:t>
            </a:r>
            <a:r>
              <a:rPr lang="en-US" sz="7200" b="1" dirty="0" smtClean="0">
                <a:solidFill>
                  <a:srgbClr val="C00000"/>
                </a:solidFill>
              </a:rPr>
              <a:t/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4200" b="1" dirty="0" smtClean="0">
                <a:solidFill>
                  <a:srgbClr val="C00000"/>
                </a:solidFill>
              </a:rPr>
              <a:t>Building the top of the hierarchy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6159" y="2118629"/>
            <a:ext cx="2685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Was there a time when you found meaning in your life? What was that like? 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0" y="5392874"/>
            <a:ext cx="5810010" cy="144393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200" dirty="0"/>
              <a:t>When nothing seems meaningful: </a:t>
            </a: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 smtClean="0"/>
              <a:t>create or reconnect meaning </a:t>
            </a:r>
            <a:r>
              <a:rPr lang="en-US" sz="2200" dirty="0"/>
              <a:t>with </a:t>
            </a:r>
            <a:r>
              <a:rPr lang="en-US" sz="2200" b="1" dirty="0"/>
              <a:t>condition</a:t>
            </a:r>
            <a:r>
              <a:rPr lang="en-US" sz="2200" dirty="0"/>
              <a:t> and </a:t>
            </a:r>
            <a:r>
              <a:rPr lang="en-US" sz="2200" b="1" dirty="0"/>
              <a:t>perspective </a:t>
            </a:r>
            <a:r>
              <a:rPr lang="en-US" sz="2200" b="1" dirty="0" smtClean="0"/>
              <a:t>taking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224" y="220570"/>
            <a:ext cx="7786360" cy="1587804"/>
          </a:xfrm>
        </p:spPr>
        <p:txBody>
          <a:bodyPr>
            <a:noAutofit/>
          </a:bodyPr>
          <a:lstStyle/>
          <a:p>
            <a:pPr algn="l"/>
            <a:r>
              <a:rPr lang="en-US" sz="3800" b="1" dirty="0" smtClean="0">
                <a:solidFill>
                  <a:srgbClr val="C00000"/>
                </a:solidFill>
              </a:rPr>
              <a:t>Learn to recognize client’s cues </a:t>
            </a:r>
            <a:br>
              <a:rPr lang="en-US" sz="3800" b="1" dirty="0" smtClean="0">
                <a:solidFill>
                  <a:srgbClr val="C00000"/>
                </a:solidFill>
              </a:rPr>
            </a:br>
            <a:r>
              <a:rPr lang="en-US" sz="3800" b="1" dirty="0" smtClean="0">
                <a:solidFill>
                  <a:srgbClr val="C00000"/>
                </a:solidFill>
              </a:rPr>
              <a:t>and therapist’s interventions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1988" y="1736602"/>
            <a:ext cx="42275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300" dirty="0"/>
              <a:t>Derive top levels of the hierarchy from specific actions and </a:t>
            </a:r>
            <a:r>
              <a:rPr lang="en-US" sz="2300" dirty="0" smtClean="0"/>
              <a:t>goals (</a:t>
            </a:r>
            <a:r>
              <a:rPr lang="en-US" sz="2300" b="1" dirty="0" smtClean="0"/>
              <a:t>condition</a:t>
            </a:r>
            <a:r>
              <a:rPr lang="en-US" sz="2300" dirty="0" smtClean="0"/>
              <a:t>, </a:t>
            </a:r>
            <a:r>
              <a:rPr lang="en-US" sz="2300" b="1" dirty="0" smtClean="0"/>
              <a:t>hierarchy</a:t>
            </a:r>
            <a:r>
              <a:rPr lang="en-US" sz="2300" dirty="0" smtClean="0"/>
              <a:t>, </a:t>
            </a:r>
            <a:r>
              <a:rPr lang="en-US" sz="2300" b="1" dirty="0" smtClean="0"/>
              <a:t>comparison</a:t>
            </a:r>
            <a:r>
              <a:rPr lang="en-US" sz="2300" dirty="0" smtClean="0"/>
              <a:t>…)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3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300" dirty="0" smtClean="0"/>
              <a:t>Use </a:t>
            </a:r>
            <a:r>
              <a:rPr lang="en-US" sz="2300" b="1" dirty="0" smtClean="0"/>
              <a:t>opposition</a:t>
            </a:r>
            <a:r>
              <a:rPr lang="en-US" sz="2300" dirty="0" smtClean="0"/>
              <a:t> or </a:t>
            </a:r>
            <a:r>
              <a:rPr lang="en-US" sz="2300" b="1" dirty="0" smtClean="0"/>
              <a:t>distinction</a:t>
            </a:r>
            <a:r>
              <a:rPr lang="en-US" sz="2300" dirty="0" smtClean="0"/>
              <a:t> </a:t>
            </a:r>
            <a:r>
              <a:rPr lang="en-US" sz="2300" dirty="0"/>
              <a:t>to identify </a:t>
            </a:r>
            <a:r>
              <a:rPr lang="en-US" sz="2300" dirty="0" smtClean="0"/>
              <a:t>the source of </a:t>
            </a:r>
            <a:r>
              <a:rPr lang="en-US" sz="2300" dirty="0"/>
              <a:t>positive </a:t>
            </a:r>
            <a:r>
              <a:rPr lang="en-US" sz="2300" dirty="0" smtClean="0"/>
              <a:t>intrinsic reinforcement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3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300" dirty="0" smtClean="0"/>
              <a:t>Create or reconnect meaning </a:t>
            </a:r>
            <a:r>
              <a:rPr lang="en-US" sz="2300" dirty="0"/>
              <a:t>with </a:t>
            </a:r>
            <a:r>
              <a:rPr lang="en-US" sz="2300" b="1" dirty="0"/>
              <a:t>condition</a:t>
            </a:r>
            <a:r>
              <a:rPr lang="en-US" sz="2300" dirty="0"/>
              <a:t> and </a:t>
            </a:r>
            <a:r>
              <a:rPr lang="en-US" sz="2300" b="1" dirty="0"/>
              <a:t>perspective </a:t>
            </a:r>
            <a:r>
              <a:rPr lang="en-US" sz="2300" b="1" dirty="0" smtClean="0"/>
              <a:t>taking</a:t>
            </a:r>
            <a:endParaRPr lang="en-US" sz="2300" dirty="0"/>
          </a:p>
        </p:txBody>
      </p:sp>
      <p:sp>
        <p:nvSpPr>
          <p:cNvPr id="7" name="Rectangle 6"/>
          <p:cNvSpPr/>
          <p:nvPr/>
        </p:nvSpPr>
        <p:spPr>
          <a:xfrm>
            <a:off x="587304" y="5333163"/>
            <a:ext cx="4685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Building the top of the hierarchy</a:t>
            </a:r>
            <a:endParaRPr lang="en-US" sz="3000" dirty="0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04" y="2475235"/>
            <a:ext cx="3860546" cy="2437945"/>
          </a:xfrm>
          <a:prstGeom prst="rect">
            <a:avLst/>
          </a:prstGeom>
        </p:spPr>
      </p:pic>
      <p:pic>
        <p:nvPicPr>
          <p:cNvPr id="11" name="Picture 2" descr="http://www.bartbinning.com/Images/question%20person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0" y="325398"/>
            <a:ext cx="937108" cy="165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67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325017"/>
            <a:ext cx="8505825" cy="50409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Groups of 3: Client, Therapist, Observer</a:t>
            </a:r>
          </a:p>
          <a:p>
            <a:pPr lvl="1"/>
            <a:r>
              <a:rPr lang="en-US" sz="2400" dirty="0" smtClean="0"/>
              <a:t>will have 3 practices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Meant to be quick, ordinary – not necessarily your most challenging client just yet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Practice is not performance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Focus is on use of new language techniques 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Observer: aim </a:t>
            </a:r>
            <a:r>
              <a:rPr lang="en-US" sz="2800" dirty="0"/>
              <a:t>for feedback that is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brief </a:t>
            </a:r>
            <a:r>
              <a:rPr lang="en-US" sz="2800" dirty="0"/>
              <a:t>and </a:t>
            </a:r>
            <a:r>
              <a:rPr lang="en-US" sz="2800" dirty="0" smtClean="0"/>
              <a:t>specific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3148"/>
            <a:ext cx="8229600" cy="1042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C00000"/>
                </a:solidFill>
              </a:rPr>
              <a:t>Role Plays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91" y="5515221"/>
            <a:ext cx="3076009" cy="134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833"/>
            <a:ext cx="8686800" cy="48689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Scenario: Choose from handout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AutoNum type="arabicPeriod"/>
            </a:pPr>
            <a:r>
              <a:rPr lang="en-US" dirty="0" smtClean="0"/>
              <a:t>Therapist help client </a:t>
            </a:r>
            <a:r>
              <a:rPr lang="en-US" b="1" dirty="0" smtClean="0">
                <a:solidFill>
                  <a:srgbClr val="C0504D"/>
                </a:solidFill>
              </a:rPr>
              <a:t>build </a:t>
            </a:r>
            <a:r>
              <a:rPr lang="en-US" b="1" dirty="0">
                <a:solidFill>
                  <a:srgbClr val="C0504D"/>
                </a:solidFill>
              </a:rPr>
              <a:t>the top of the hierarchy</a:t>
            </a:r>
          </a:p>
          <a:p>
            <a:pPr marL="514350" indent="-514350">
              <a:buAutoNum type="arabicPeriod"/>
            </a:pPr>
            <a:r>
              <a:rPr lang="en-US" dirty="0"/>
              <a:t>Try to use 2+ of the following: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   </a:t>
            </a:r>
            <a:r>
              <a:rPr lang="en-US" b="1" dirty="0">
                <a:solidFill>
                  <a:srgbClr val="C0504D"/>
                </a:solidFill>
              </a:rPr>
              <a:t>Condition, Hierarchy, Opposition,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504D"/>
                </a:solidFill>
              </a:rPr>
              <a:t>      Distinction,  Comparison, Perspective Taking</a:t>
            </a:r>
          </a:p>
          <a:p>
            <a:endParaRPr lang="en-US" b="1" dirty="0">
              <a:solidFill>
                <a:srgbClr val="C0504D"/>
              </a:solidFill>
            </a:endParaRPr>
          </a:p>
          <a:p>
            <a:r>
              <a:rPr lang="en-US" dirty="0" smtClean="0"/>
              <a:t>Feedback from observer</a:t>
            </a:r>
          </a:p>
          <a:p>
            <a:endParaRPr lang="en-US" dirty="0"/>
          </a:p>
          <a:p>
            <a:r>
              <a:rPr lang="en-US" dirty="0" smtClean="0"/>
              <a:t>Debrief with room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042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 dirty="0" smtClean="0">
                <a:solidFill>
                  <a:srgbClr val="C00000"/>
                </a:solidFill>
              </a:rPr>
              <a:t>PRACTICE 1</a:t>
            </a:r>
          </a:p>
        </p:txBody>
      </p:sp>
    </p:spTree>
    <p:extLst>
      <p:ext uri="{BB962C8B-B14F-4D97-AF65-F5344CB8AC3E}">
        <p14:creationId xmlns:p14="http://schemas.microsoft.com/office/powerpoint/2010/main" val="21872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17" y="370123"/>
            <a:ext cx="892764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2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200" b="1" dirty="0" smtClean="0">
                <a:solidFill>
                  <a:srgbClr val="C00000"/>
                </a:solidFill>
              </a:rPr>
              <a:t>Building the base of the hierarchy</a:t>
            </a:r>
            <a:endParaRPr lang="en-US" sz="42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378108"/>
              </p:ext>
            </p:extLst>
          </p:nvPr>
        </p:nvGraphicFramePr>
        <p:xfrm>
          <a:off x="1" y="2118359"/>
          <a:ext cx="8643472" cy="394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1859588" y="2856496"/>
            <a:ext cx="1625624" cy="22652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83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716" y="2780271"/>
            <a:ext cx="3398378" cy="25642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55400"/>
            <a:ext cx="9144000" cy="1549885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C00000"/>
                </a:solidFill>
              </a:rPr>
              <a:t>Building the base of the </a:t>
            </a:r>
            <a:r>
              <a:rPr lang="en-US" sz="4500" b="1" dirty="0" smtClean="0">
                <a:solidFill>
                  <a:srgbClr val="C00000"/>
                </a:solidFill>
              </a:rPr>
              <a:t>hierarchy:</a:t>
            </a:r>
            <a:br>
              <a:rPr lang="en-US" sz="4500" b="1" dirty="0" smtClean="0">
                <a:solidFill>
                  <a:srgbClr val="C00000"/>
                </a:solidFill>
              </a:rPr>
            </a:br>
            <a:r>
              <a:rPr lang="en-US" sz="4500" b="1" dirty="0" smtClean="0">
                <a:solidFill>
                  <a:srgbClr val="C00000"/>
                </a:solidFill>
              </a:rPr>
              <a:t>Use of formal exercises</a:t>
            </a:r>
            <a:endParaRPr lang="en-US" sz="4500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>
            <p:custDataLst>
              <p:tags r:id="rId3"/>
            </p:custDataLst>
          </p:nvPr>
        </p:nvGrpSpPr>
        <p:grpSpPr>
          <a:xfrm>
            <a:off x="4673391" y="2480945"/>
            <a:ext cx="3494136" cy="3328171"/>
            <a:chOff x="3086100" y="876300"/>
            <a:chExt cx="5429250" cy="4591050"/>
          </a:xfrm>
        </p:grpSpPr>
        <p:pic>
          <p:nvPicPr>
            <p:cNvPr id="7" name="Picture 2" descr="http://www.pentel.com/files/catalogs/letter_writi_24714_md_thumb_1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133600"/>
              <a:ext cx="3333750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loud Callout 7"/>
            <p:cNvSpPr/>
            <p:nvPr/>
          </p:nvSpPr>
          <p:spPr>
            <a:xfrm>
              <a:off x="3086100" y="876300"/>
              <a:ext cx="2590800" cy="2514600"/>
            </a:xfrm>
            <a:prstGeom prst="cloudCallout">
              <a:avLst>
                <a:gd name="adj1" fmla="val 75326"/>
                <a:gd name="adj2" fmla="val 666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old, outline, lady, woman, face, cartoon, knitti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209377"/>
              <a:ext cx="1905000" cy="1848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775675" y="5902486"/>
            <a:ext cx="355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 a letter to yourself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23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58" y="1942848"/>
            <a:ext cx="8001441" cy="4525963"/>
          </a:xfrm>
        </p:spPr>
        <p:txBody>
          <a:bodyPr>
            <a:normAutofit/>
          </a:bodyPr>
          <a:lstStyle/>
          <a:p>
            <a:r>
              <a:rPr lang="en-US" sz="3500" dirty="0"/>
              <a:t>H</a:t>
            </a:r>
            <a:r>
              <a:rPr lang="en-US" sz="3500" dirty="0" smtClean="0"/>
              <a:t>elp clients answer these 2 questions: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 smtClean="0"/>
              <a:t>“What do I care about?”</a:t>
            </a:r>
          </a:p>
          <a:p>
            <a:pPr lvl="1"/>
            <a:r>
              <a:rPr lang="en-US" sz="3500" dirty="0" smtClean="0"/>
              <a:t>Using language to </a:t>
            </a:r>
            <a:r>
              <a:rPr lang="en-US" sz="3500" b="1" dirty="0" smtClean="0"/>
              <a:t>establish meaning</a:t>
            </a:r>
          </a:p>
          <a:p>
            <a:pPr lvl="1"/>
            <a:endParaRPr lang="en-US" sz="3500" dirty="0"/>
          </a:p>
          <a:p>
            <a:r>
              <a:rPr lang="en-US" sz="3500" dirty="0" smtClean="0"/>
              <a:t>“How do I make this happen in my life?”</a:t>
            </a:r>
          </a:p>
          <a:p>
            <a:pPr lvl="1"/>
            <a:r>
              <a:rPr lang="en-US" sz="3500" dirty="0" smtClean="0"/>
              <a:t>Using language to </a:t>
            </a:r>
            <a:r>
              <a:rPr lang="en-US" sz="3500" b="1" dirty="0" smtClean="0"/>
              <a:t>build flexibility </a:t>
            </a:r>
            <a:endParaRPr lang="en-US" sz="35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8610" y="288925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Main goals for today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17" y="370123"/>
            <a:ext cx="892764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2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200" b="1" dirty="0" smtClean="0">
                <a:solidFill>
                  <a:srgbClr val="C00000"/>
                </a:solidFill>
              </a:rPr>
              <a:t>Building the base of the hierarchy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17" y="5736864"/>
            <a:ext cx="4686300" cy="810895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/>
              <a:t>Use </a:t>
            </a:r>
            <a:r>
              <a:rPr lang="en-US" b="1" dirty="0"/>
              <a:t>hierarchy</a:t>
            </a:r>
            <a:r>
              <a:rPr lang="en-US" dirty="0"/>
              <a:t> to derive parts from the whole</a:t>
            </a:r>
          </a:p>
        </p:txBody>
      </p:sp>
      <p:graphicFrame>
        <p:nvGraphicFramePr>
          <p:cNvPr id="7" name="Diagram 6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4446340"/>
              </p:ext>
            </p:extLst>
          </p:nvPr>
        </p:nvGraphicFramePr>
        <p:xfrm>
          <a:off x="522922" y="2118360"/>
          <a:ext cx="3360421" cy="310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1112101" y="3184287"/>
            <a:ext cx="984680" cy="1232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>
            <p:custDataLst>
              <p:tags r:id="rId3"/>
            </p:custDataLst>
          </p:nvPr>
        </p:nvGrpSpPr>
        <p:grpSpPr>
          <a:xfrm>
            <a:off x="5329570" y="2055698"/>
            <a:ext cx="3694992" cy="4658963"/>
            <a:chOff x="7073436" y="1908740"/>
            <a:chExt cx="4926656" cy="4658963"/>
          </a:xfrm>
        </p:grpSpPr>
        <p:pic>
          <p:nvPicPr>
            <p:cNvPr id="11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30"/>
            <a:stretch/>
          </p:blipFill>
          <p:spPr bwMode="auto">
            <a:xfrm>
              <a:off x="7413171" y="4101743"/>
              <a:ext cx="1998419" cy="24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0"/>
            <a:stretch/>
          </p:blipFill>
          <p:spPr bwMode="auto">
            <a:xfrm>
              <a:off x="9731829" y="4101743"/>
              <a:ext cx="2268263" cy="233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ular Callout 12"/>
            <p:cNvSpPr/>
            <p:nvPr/>
          </p:nvSpPr>
          <p:spPr>
            <a:xfrm>
              <a:off x="7073436" y="1908740"/>
              <a:ext cx="3951515" cy="2036525"/>
            </a:xfrm>
            <a:prstGeom prst="wedgeRoundRectCallout">
              <a:avLst>
                <a:gd name="adj1" fmla="val 40088"/>
                <a:gd name="adj2" fmla="val 682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45666" y="2202178"/>
            <a:ext cx="27475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What are the things you could do that would contribute to your family’s well being?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4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2779869"/>
              </p:ext>
            </p:extLst>
          </p:nvPr>
        </p:nvGraphicFramePr>
        <p:xfrm>
          <a:off x="522922" y="2118360"/>
          <a:ext cx="3360421" cy="310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5620975"/>
            <a:ext cx="4686300" cy="810895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/>
              <a:t>Use </a:t>
            </a:r>
            <a:r>
              <a:rPr lang="en-US" b="1" dirty="0"/>
              <a:t>condition</a:t>
            </a:r>
            <a:r>
              <a:rPr lang="en-US" dirty="0"/>
              <a:t> to identify steps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80939" y="3877359"/>
            <a:ext cx="308610" cy="5791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>
            <p:custDataLst>
              <p:tags r:id="rId3"/>
            </p:custDataLst>
          </p:nvPr>
        </p:nvGrpSpPr>
        <p:grpSpPr>
          <a:xfrm>
            <a:off x="5329570" y="2055698"/>
            <a:ext cx="3694992" cy="4658963"/>
            <a:chOff x="7073436" y="1908740"/>
            <a:chExt cx="4926656" cy="4658963"/>
          </a:xfrm>
        </p:grpSpPr>
        <p:pic>
          <p:nvPicPr>
            <p:cNvPr id="12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30"/>
            <a:stretch/>
          </p:blipFill>
          <p:spPr bwMode="auto">
            <a:xfrm>
              <a:off x="7413171" y="4101743"/>
              <a:ext cx="1998419" cy="24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0"/>
            <a:stretch/>
          </p:blipFill>
          <p:spPr bwMode="auto">
            <a:xfrm>
              <a:off x="9731829" y="4101743"/>
              <a:ext cx="2268263" cy="233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ounded Rectangular Callout 13"/>
            <p:cNvSpPr/>
            <p:nvPr/>
          </p:nvSpPr>
          <p:spPr>
            <a:xfrm>
              <a:off x="7073436" y="1908740"/>
              <a:ext cx="3951515" cy="2036525"/>
            </a:xfrm>
            <a:prstGeom prst="wedgeRoundRectCallout">
              <a:avLst>
                <a:gd name="adj1" fmla="val 40088"/>
                <a:gd name="adj2" fmla="val 682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0020" y="365126"/>
            <a:ext cx="88645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2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200" b="1" dirty="0" smtClean="0">
                <a:solidFill>
                  <a:srgbClr val="C00000"/>
                </a:solidFill>
              </a:rPr>
              <a:t>Building the base of the hierarchy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8000" y="2259468"/>
            <a:ext cx="2582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first thing you could do to get </a:t>
            </a:r>
            <a:r>
              <a:rPr lang="en-US" sz="2400" dirty="0" smtClean="0"/>
              <a:t>closer </a:t>
            </a:r>
            <a:r>
              <a:rPr lang="en-US" sz="2400" dirty="0"/>
              <a:t>to finding a job?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4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15658"/>
            <a:ext cx="4686300" cy="810895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dirty="0"/>
              <a:t>Use </a:t>
            </a:r>
            <a:r>
              <a:rPr lang="en-US" b="1" dirty="0"/>
              <a:t>perspective taking </a:t>
            </a:r>
            <a:r>
              <a:rPr lang="en-US" dirty="0"/>
              <a:t>to increase awareness of potential actions </a:t>
            </a:r>
          </a:p>
        </p:txBody>
      </p:sp>
      <p:pic>
        <p:nvPicPr>
          <p:cNvPr id="10242" name="Picture 2" descr="http://farm4.staticflickr.com/3212/2284786465_6f7d28fbca_z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9" y="2055697"/>
            <a:ext cx="3580848" cy="30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>
            <p:custDataLst>
              <p:tags r:id="rId3"/>
            </p:custDataLst>
          </p:nvPr>
        </p:nvGrpSpPr>
        <p:grpSpPr>
          <a:xfrm>
            <a:off x="5329570" y="2055698"/>
            <a:ext cx="3694992" cy="4658963"/>
            <a:chOff x="7073436" y="1908740"/>
            <a:chExt cx="4926656" cy="4658963"/>
          </a:xfrm>
        </p:grpSpPr>
        <p:pic>
          <p:nvPicPr>
            <p:cNvPr id="9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30"/>
            <a:stretch/>
          </p:blipFill>
          <p:spPr bwMode="auto">
            <a:xfrm>
              <a:off x="7413171" y="4101743"/>
              <a:ext cx="1998419" cy="24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0"/>
            <a:stretch/>
          </p:blipFill>
          <p:spPr bwMode="auto">
            <a:xfrm>
              <a:off x="9731829" y="4101743"/>
              <a:ext cx="2268263" cy="233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ular Callout 10"/>
            <p:cNvSpPr/>
            <p:nvPr/>
          </p:nvSpPr>
          <p:spPr>
            <a:xfrm>
              <a:off x="7073436" y="1908740"/>
              <a:ext cx="3951515" cy="2036525"/>
            </a:xfrm>
            <a:prstGeom prst="wedgeRoundRectCallout">
              <a:avLst>
                <a:gd name="adj1" fmla="val 40088"/>
                <a:gd name="adj2" fmla="val 682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2464" y="283483"/>
            <a:ext cx="8816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2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200" b="1" dirty="0" smtClean="0">
                <a:solidFill>
                  <a:srgbClr val="C00000"/>
                </a:solidFill>
              </a:rPr>
              <a:t>Building the base of the hierarchy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4500" y="2131492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you were at your 80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birthday, </a:t>
            </a:r>
            <a:r>
              <a:rPr lang="en-US" sz="2000" dirty="0"/>
              <a:t>w</a:t>
            </a:r>
            <a:r>
              <a:rPr lang="en-US" sz="2000" dirty="0" smtClean="0"/>
              <a:t>hat </a:t>
            </a:r>
            <a:r>
              <a:rPr lang="en-US" sz="2000" dirty="0"/>
              <a:t>actions would you like </a:t>
            </a:r>
            <a:r>
              <a:rPr lang="en-US" sz="2000" dirty="0" smtClean="0"/>
              <a:t>to remember having done with compassion in your life?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0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1554" y="1481583"/>
            <a:ext cx="41805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600" dirty="0" smtClean="0"/>
              <a:t>Use </a:t>
            </a:r>
            <a:r>
              <a:rPr lang="en-US" sz="2600" b="1" dirty="0"/>
              <a:t>hierarchy</a:t>
            </a:r>
            <a:r>
              <a:rPr lang="en-US" sz="2600" dirty="0"/>
              <a:t> to derive parts from the </a:t>
            </a:r>
            <a:r>
              <a:rPr lang="en-US" sz="2600" dirty="0" smtClean="0"/>
              <a:t>whole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sz="2600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600" dirty="0" smtClean="0"/>
              <a:t>Use </a:t>
            </a:r>
            <a:r>
              <a:rPr lang="en-US" sz="2600" b="1" dirty="0"/>
              <a:t>condition</a:t>
            </a:r>
            <a:r>
              <a:rPr lang="en-US" sz="2600" dirty="0"/>
              <a:t> to identify steps (using specific goals</a:t>
            </a:r>
            <a:r>
              <a:rPr lang="en-US" sz="2600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sz="2600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600" dirty="0" smtClean="0"/>
              <a:t>Use </a:t>
            </a:r>
            <a:r>
              <a:rPr lang="en-US" sz="2600" b="1" dirty="0"/>
              <a:t>perspective taking </a:t>
            </a:r>
            <a:r>
              <a:rPr lang="en-US" sz="2600" dirty="0"/>
              <a:t>to increase awareness of potential actions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9191" y="591178"/>
            <a:ext cx="6747347" cy="1325563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rgbClr val="C00000"/>
                </a:solidFill>
              </a:rPr>
              <a:t>Building the base of the hierarchy </a:t>
            </a:r>
            <a:endParaRPr lang="en-US" sz="50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hlinkClick r:id="rId6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2" b="12553"/>
          <a:stretch/>
        </p:blipFill>
        <p:spPr>
          <a:xfrm>
            <a:off x="340193" y="2643880"/>
            <a:ext cx="4958963" cy="2968644"/>
          </a:xfrm>
          <a:prstGeom prst="rect">
            <a:avLst/>
          </a:prstGeom>
        </p:spPr>
      </p:pic>
      <p:pic>
        <p:nvPicPr>
          <p:cNvPr id="15" name="Picture 2" descr="http://www.bartbinning.com/Images/question%20person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3" y="428132"/>
            <a:ext cx="937108" cy="165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8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2455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Same groups, same client scenario, switch roles</a:t>
            </a:r>
          </a:p>
          <a:p>
            <a:endParaRPr lang="en-US" dirty="0"/>
          </a:p>
          <a:p>
            <a:r>
              <a:rPr lang="en-US" dirty="0" smtClean="0"/>
              <a:t>Goal: </a:t>
            </a:r>
          </a:p>
          <a:p>
            <a:pPr marL="0" indent="0">
              <a:buNone/>
            </a:pPr>
            <a:r>
              <a:rPr lang="en-US" dirty="0" smtClean="0"/>
              <a:t>   1. Help client establish </a:t>
            </a:r>
            <a:r>
              <a:rPr lang="en-US" b="1" dirty="0" smtClean="0">
                <a:solidFill>
                  <a:schemeClr val="accent2"/>
                </a:solidFill>
              </a:rPr>
              <a:t>one small action </a:t>
            </a:r>
            <a:r>
              <a:rPr lang="en-US" dirty="0" smtClean="0"/>
              <a:t>linked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to the top of the hierarchy (value)</a:t>
            </a:r>
          </a:p>
          <a:p>
            <a:pPr marL="0" indent="0">
              <a:buNone/>
            </a:pPr>
            <a:r>
              <a:rPr lang="en-US" dirty="0" smtClean="0"/>
              <a:t>    2. Use  2+: </a:t>
            </a:r>
            <a:r>
              <a:rPr lang="en-US" b="1" dirty="0" smtClean="0">
                <a:solidFill>
                  <a:srgbClr val="C0504D"/>
                </a:solidFill>
              </a:rPr>
              <a:t>Condition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C0504D"/>
                </a:solidFill>
              </a:rPr>
              <a:t>Hierarchy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504D"/>
                </a:solidFill>
              </a:rPr>
              <a:t>Perspective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504D"/>
                </a:solidFill>
              </a:rPr>
              <a:t> </a:t>
            </a:r>
            <a:r>
              <a:rPr lang="en-US" b="1" dirty="0" smtClean="0">
                <a:solidFill>
                  <a:srgbClr val="C0504D"/>
                </a:solidFill>
              </a:rPr>
              <a:t>       Taking</a:t>
            </a:r>
          </a:p>
          <a:p>
            <a:pPr marL="0" indent="0">
              <a:buNone/>
            </a:pPr>
            <a:endParaRPr lang="en-US" b="1" dirty="0" smtClean="0">
              <a:solidFill>
                <a:srgbClr val="C0504D"/>
              </a:solidFill>
            </a:endParaRPr>
          </a:p>
          <a:p>
            <a:r>
              <a:rPr lang="en-US" dirty="0" smtClean="0"/>
              <a:t>Feedback from observer</a:t>
            </a:r>
          </a:p>
          <a:p>
            <a:endParaRPr lang="en-US" dirty="0" smtClean="0"/>
          </a:p>
          <a:p>
            <a:r>
              <a:rPr lang="en-US" dirty="0" smtClean="0"/>
              <a:t>Debrief with room</a:t>
            </a: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C0504D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 dirty="0" smtClean="0">
                <a:solidFill>
                  <a:srgbClr val="C00000"/>
                </a:solidFill>
              </a:rPr>
              <a:t>PRACTICE 2</a:t>
            </a:r>
            <a:endParaRPr lang="en-US" sz="5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0802351"/>
              </p:ext>
            </p:extLst>
          </p:nvPr>
        </p:nvGraphicFramePr>
        <p:xfrm>
          <a:off x="144537" y="1940527"/>
          <a:ext cx="7921958" cy="351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12969" y="5464309"/>
            <a:ext cx="480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EXPANDING</a:t>
            </a:r>
          </a:p>
        </p:txBody>
      </p:sp>
      <p:sp>
        <p:nvSpPr>
          <p:cNvPr id="6" name="Up Arrow 5"/>
          <p:cNvSpPr/>
          <p:nvPr/>
        </p:nvSpPr>
        <p:spPr>
          <a:xfrm rot="5400000">
            <a:off x="4248792" y="3581232"/>
            <a:ext cx="339929" cy="5173585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</a:t>
            </a:r>
            <a:r>
              <a:rPr lang="en-US" sz="3100" b="1" dirty="0">
                <a:solidFill>
                  <a:srgbClr val="C00000"/>
                </a:solidFill>
              </a:rPr>
              <a:t>3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D</a:t>
            </a:r>
            <a:r>
              <a:rPr lang="en-US" sz="3600" b="1" dirty="0" smtClean="0">
                <a:solidFill>
                  <a:srgbClr val="C00000"/>
                </a:solidFill>
              </a:rPr>
              <a:t>evelop variability a the base of the hierarchy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bartbinning.com/Images/question%20person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4" y="322454"/>
            <a:ext cx="733730" cy="15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16095" y="1916829"/>
            <a:ext cx="452790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000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600" dirty="0" smtClean="0"/>
              <a:t>Use</a:t>
            </a:r>
            <a:r>
              <a:rPr lang="en-US" sz="2600" b="1" dirty="0" smtClean="0"/>
              <a:t> coordination</a:t>
            </a:r>
            <a:r>
              <a:rPr lang="en-US" sz="2600" dirty="0" smtClean="0"/>
              <a:t> to </a:t>
            </a:r>
            <a:r>
              <a:rPr lang="en-US" sz="2600" dirty="0"/>
              <a:t>discover similar </a:t>
            </a:r>
            <a:r>
              <a:rPr lang="en-US" sz="2600" dirty="0" smtClean="0"/>
              <a:t>actions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sz="26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600" dirty="0"/>
              <a:t>Use</a:t>
            </a:r>
            <a:r>
              <a:rPr lang="en-US" sz="2600" b="1" dirty="0"/>
              <a:t> distinction</a:t>
            </a:r>
            <a:r>
              <a:rPr lang="en-US" sz="2600" dirty="0"/>
              <a:t> to discover alternative </a:t>
            </a:r>
            <a:r>
              <a:rPr lang="en-US" sz="2600" dirty="0" smtClean="0"/>
              <a:t>actions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sz="2600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600" dirty="0" smtClean="0"/>
              <a:t>Use </a:t>
            </a:r>
            <a:r>
              <a:rPr lang="en-US" sz="2600" b="1" dirty="0" smtClean="0"/>
              <a:t>comparison</a:t>
            </a:r>
            <a:r>
              <a:rPr lang="en-US" sz="2600" dirty="0" smtClean="0"/>
              <a:t> to discover actions of various amplitude</a:t>
            </a: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" name="Picture 6">
            <a:hlinkClick r:id="rId7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2" b="12553"/>
          <a:stretch/>
        </p:blipFill>
        <p:spPr>
          <a:xfrm>
            <a:off x="485372" y="2156667"/>
            <a:ext cx="4754150" cy="28891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6734" y="5142670"/>
            <a:ext cx="4754150" cy="1132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en-US" sz="2700" b="1" dirty="0" smtClean="0">
                <a:solidFill>
                  <a:srgbClr val="C00000"/>
                </a:solidFill>
              </a:rPr>
              <a:t>Develop variability at the base of the hierarchy </a:t>
            </a:r>
            <a:endParaRPr lang="en-US" sz="2700" b="1" dirty="0">
              <a:solidFill>
                <a:srgbClr val="C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5372" y="458496"/>
            <a:ext cx="87553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b="1" dirty="0" smtClean="0">
                <a:solidFill>
                  <a:srgbClr val="C00000"/>
                </a:solidFill>
              </a:rPr>
              <a:t>Learn to recognize client’s cues and therapist’s interventions </a:t>
            </a:r>
            <a:endParaRPr lang="en-US" sz="42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1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71848" y="5553892"/>
            <a:ext cx="4823460" cy="109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</a:t>
            </a:r>
            <a:r>
              <a:rPr lang="en-US" b="1" dirty="0"/>
              <a:t>coordination</a:t>
            </a:r>
            <a:r>
              <a:rPr lang="en-US" dirty="0"/>
              <a:t> to discover similar </a:t>
            </a:r>
            <a:r>
              <a:rPr lang="en-US" dirty="0" smtClean="0"/>
              <a:t>actions</a:t>
            </a:r>
          </a:p>
        </p:txBody>
      </p:sp>
      <p:pic>
        <p:nvPicPr>
          <p:cNvPr id="1028" name="Picture 4" descr="http://www.learningelectronics.net/images/05082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43" y="2569370"/>
            <a:ext cx="3052285" cy="26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>
            <p:custDataLst>
              <p:tags r:id="rId3"/>
            </p:custDataLst>
          </p:nvPr>
        </p:nvGrpSpPr>
        <p:grpSpPr>
          <a:xfrm>
            <a:off x="5329570" y="2055698"/>
            <a:ext cx="3694992" cy="4658963"/>
            <a:chOff x="7073436" y="1908740"/>
            <a:chExt cx="4926656" cy="4658963"/>
          </a:xfrm>
        </p:grpSpPr>
        <p:pic>
          <p:nvPicPr>
            <p:cNvPr id="9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30"/>
            <a:stretch/>
          </p:blipFill>
          <p:spPr bwMode="auto">
            <a:xfrm>
              <a:off x="7413171" y="4101743"/>
              <a:ext cx="1998419" cy="24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0"/>
            <a:stretch/>
          </p:blipFill>
          <p:spPr bwMode="auto">
            <a:xfrm>
              <a:off x="9731829" y="4101743"/>
              <a:ext cx="2268263" cy="233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ular Callout 11"/>
            <p:cNvSpPr/>
            <p:nvPr/>
          </p:nvSpPr>
          <p:spPr>
            <a:xfrm>
              <a:off x="7073436" y="1908740"/>
              <a:ext cx="3951515" cy="2036525"/>
            </a:xfrm>
            <a:prstGeom prst="wedgeRoundRectCallout">
              <a:avLst>
                <a:gd name="adj1" fmla="val 40088"/>
                <a:gd name="adj2" fmla="val 682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</a:t>
            </a:r>
            <a:r>
              <a:rPr lang="en-US" sz="3100" b="1" dirty="0">
                <a:solidFill>
                  <a:srgbClr val="C00000"/>
                </a:solidFill>
              </a:rPr>
              <a:t>3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D</a:t>
            </a:r>
            <a:r>
              <a:rPr lang="en-US" sz="3600" b="1" dirty="0" smtClean="0">
                <a:solidFill>
                  <a:srgbClr val="C00000"/>
                </a:solidFill>
              </a:rPr>
              <a:t>evelop variability a the base of the hierarchy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6094" y="2162496"/>
            <a:ext cx="25377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What are the other things that you could do that would also contribute to what you care about?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0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71848" y="5553892"/>
            <a:ext cx="4823460" cy="109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b="1" dirty="0"/>
              <a:t>distinction</a:t>
            </a:r>
            <a:r>
              <a:rPr lang="en-US" dirty="0"/>
              <a:t> to discover alternative </a:t>
            </a:r>
            <a:r>
              <a:rPr lang="en-US" dirty="0" smtClean="0"/>
              <a:t>actions</a:t>
            </a: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5329570" y="1891864"/>
            <a:ext cx="3694992" cy="4822797"/>
            <a:chOff x="7073436" y="1744906"/>
            <a:chExt cx="4926656" cy="4822797"/>
          </a:xfrm>
        </p:grpSpPr>
        <p:pic>
          <p:nvPicPr>
            <p:cNvPr id="9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30"/>
            <a:stretch/>
          </p:blipFill>
          <p:spPr bwMode="auto">
            <a:xfrm>
              <a:off x="7413171" y="4101743"/>
              <a:ext cx="1998419" cy="24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0"/>
            <a:stretch/>
          </p:blipFill>
          <p:spPr bwMode="auto">
            <a:xfrm>
              <a:off x="9731829" y="4101743"/>
              <a:ext cx="2268263" cy="233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ular Callout 11"/>
            <p:cNvSpPr/>
            <p:nvPr/>
          </p:nvSpPr>
          <p:spPr>
            <a:xfrm>
              <a:off x="7073436" y="1744906"/>
              <a:ext cx="3951515" cy="2332432"/>
            </a:xfrm>
            <a:prstGeom prst="wedgeRoundRectCallout">
              <a:avLst>
                <a:gd name="adj1" fmla="val 40088"/>
                <a:gd name="adj2" fmla="val 682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67170" y="2110621"/>
            <a:ext cx="27139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you couldn’t go hiking because the weather is too bad, what else could you do that would still contribute to </a:t>
            </a:r>
            <a:r>
              <a:rPr lang="en-US" sz="2000" dirty="0" smtClean="0"/>
              <a:t>exploring?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30309" y="2536665"/>
            <a:ext cx="3115655" cy="251238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</a:t>
            </a:r>
            <a:r>
              <a:rPr lang="en-US" sz="3100" b="1" dirty="0">
                <a:solidFill>
                  <a:srgbClr val="C00000"/>
                </a:solidFill>
              </a:rPr>
              <a:t>3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D</a:t>
            </a:r>
            <a:r>
              <a:rPr lang="en-US" sz="3600" b="1" dirty="0" smtClean="0">
                <a:solidFill>
                  <a:srgbClr val="C00000"/>
                </a:solidFill>
              </a:rPr>
              <a:t>evelop variability a the base of the hierarchy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7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71848" y="5553892"/>
            <a:ext cx="4823460" cy="10918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b="1" dirty="0" smtClean="0"/>
              <a:t>comparison</a:t>
            </a:r>
            <a:r>
              <a:rPr lang="en-US" dirty="0" smtClean="0"/>
              <a:t> to discover actions of various amplitude</a:t>
            </a:r>
            <a:endParaRPr lang="en-US" dirty="0"/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5329570" y="2055698"/>
            <a:ext cx="3694992" cy="4658963"/>
            <a:chOff x="7073436" y="1908740"/>
            <a:chExt cx="4926656" cy="4658963"/>
          </a:xfrm>
        </p:grpSpPr>
        <p:pic>
          <p:nvPicPr>
            <p:cNvPr id="9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30"/>
            <a:stretch/>
          </p:blipFill>
          <p:spPr bwMode="auto">
            <a:xfrm>
              <a:off x="7413171" y="4101743"/>
              <a:ext cx="1998419" cy="24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google.com/url?source=imglanding&amp;ct=img&amp;q=http://www.teenadvisors.org/Websites/ta/Images/Photo%20Album%20Thumbnails/conversation.jpg&amp;sa=X&amp;ei=Zmb7T9GEN9SMrQGFntCMCQ&amp;ved=0CAkQ8wc&amp;usg=AFQjCNFUnwTnOhuApt4K708VVjLtBav1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0"/>
            <a:stretch/>
          </p:blipFill>
          <p:spPr bwMode="auto">
            <a:xfrm>
              <a:off x="9731829" y="4101743"/>
              <a:ext cx="2268263" cy="233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ular Callout 11"/>
            <p:cNvSpPr/>
            <p:nvPr/>
          </p:nvSpPr>
          <p:spPr>
            <a:xfrm>
              <a:off x="7073436" y="1908740"/>
              <a:ext cx="3951515" cy="2036525"/>
            </a:xfrm>
            <a:prstGeom prst="wedgeRoundRectCallout">
              <a:avLst>
                <a:gd name="adj1" fmla="val 40088"/>
                <a:gd name="adj2" fmla="val 682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229447" y="2404221"/>
            <a:ext cx="3452051" cy="2589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2026" y="2228769"/>
            <a:ext cx="26438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Is there something smaller than hiking you could do that would also contribute to exploring?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</a:t>
            </a:r>
            <a:r>
              <a:rPr lang="en-US" sz="3100" b="1" dirty="0">
                <a:solidFill>
                  <a:srgbClr val="C00000"/>
                </a:solidFill>
              </a:rPr>
              <a:t>3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D</a:t>
            </a:r>
            <a:r>
              <a:rPr lang="en-US" sz="3600" b="1" dirty="0" smtClean="0">
                <a:solidFill>
                  <a:srgbClr val="C00000"/>
                </a:solidFill>
              </a:rPr>
              <a:t>evelop variability a the base of the hierarchy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9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94524" y="4378238"/>
            <a:ext cx="18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…ING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3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0218" y="365126"/>
            <a:ext cx="90337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Values work </a:t>
            </a:r>
            <a:r>
              <a:rPr lang="en-US" sz="3100" b="1" dirty="0" smtClean="0">
                <a:solidFill>
                  <a:srgbClr val="C00000"/>
                </a:solidFill>
              </a:rPr>
              <a:t>part 3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900" b="1" dirty="0">
                <a:solidFill>
                  <a:srgbClr val="C00000"/>
                </a:solidFill>
              </a:rPr>
              <a:t>D</a:t>
            </a:r>
            <a:r>
              <a:rPr lang="en-US" sz="2900" b="1" dirty="0" smtClean="0">
                <a:solidFill>
                  <a:srgbClr val="C00000"/>
                </a:solidFill>
              </a:rPr>
              <a:t>evelop variability at the base of the hierarchy with exercises</a:t>
            </a:r>
            <a:endParaRPr lang="en-US" sz="2900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>
            <p:custDataLst>
              <p:tags r:id="rId2"/>
            </p:custDataLst>
          </p:nvPr>
        </p:nvGrpSpPr>
        <p:grpSpPr>
          <a:xfrm>
            <a:off x="2086766" y="2382024"/>
            <a:ext cx="5080685" cy="3679197"/>
            <a:chOff x="5036753" y="1990137"/>
            <a:chExt cx="6774247" cy="3679197"/>
          </a:xfrm>
        </p:grpSpPr>
        <p:pic>
          <p:nvPicPr>
            <p:cNvPr id="7" name="Picture 2" descr="LEGO Brick Fiel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753" y="2631761"/>
              <a:ext cx="4050097" cy="303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4.bp.blogspot.com/-FEm9aTZIEk0/TjqOOt8aqFI/AAAAAAAAAlM/Zs98oQUaMNs/s320/Lego+Pyrami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904" y="1990137"/>
              <a:ext cx="4050096" cy="303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99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>
            <p:custDataLst>
              <p:tags r:id="rId2"/>
            </p:custDataLst>
          </p:nvPr>
        </p:nvGrpSpPr>
        <p:grpSpPr>
          <a:xfrm>
            <a:off x="3350789" y="1876334"/>
            <a:ext cx="5793211" cy="4981666"/>
            <a:chOff x="4292948" y="2596012"/>
            <a:chExt cx="4466627" cy="4036988"/>
          </a:xfrm>
        </p:grpSpPr>
        <p:sp>
          <p:nvSpPr>
            <p:cNvPr id="2" name="TextBox 1"/>
            <p:cNvSpPr txBox="1"/>
            <p:nvPr/>
          </p:nvSpPr>
          <p:spPr>
            <a:xfrm>
              <a:off x="4292948" y="2596012"/>
              <a:ext cx="4466627" cy="374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What if you won $100 000 000?</a:t>
              </a:r>
              <a:endParaRPr lang="en-US" sz="2400" dirty="0"/>
            </a:p>
          </p:txBody>
        </p:sp>
        <p:pic>
          <p:nvPicPr>
            <p:cNvPr id="11" name="Picture 2" descr="http://www.onlinepoker.net/poker-news/wp-content/uploads/2010/03/slots-winners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847" y="3157191"/>
              <a:ext cx="3291514" cy="3475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12990" y="453053"/>
            <a:ext cx="7118025" cy="832851"/>
          </a:xfrm>
        </p:spPr>
        <p:txBody>
          <a:bodyPr>
            <a:noAutofit/>
          </a:bodyPr>
          <a:lstStyle/>
          <a:p>
            <a:pPr algn="l"/>
            <a:r>
              <a:rPr lang="en-US" sz="4500" b="1" dirty="0" smtClean="0">
                <a:solidFill>
                  <a:srgbClr val="C00000"/>
                </a:solidFill>
              </a:rPr>
              <a:t>Practice 3: </a:t>
            </a:r>
            <a:r>
              <a:rPr lang="en-US" sz="3500" b="1" dirty="0" smtClean="0">
                <a:solidFill>
                  <a:srgbClr val="C00000"/>
                </a:solidFill>
              </a:rPr>
              <a:t>Formal Exercise</a:t>
            </a:r>
            <a:br>
              <a:rPr lang="en-US" sz="3500" b="1" dirty="0" smtClean="0">
                <a:solidFill>
                  <a:srgbClr val="C00000"/>
                </a:solidFill>
              </a:rPr>
            </a:b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85905"/>
            <a:ext cx="4360463" cy="534853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Same groups, same client scenario, switch roles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dirty="0" smtClean="0"/>
              <a:t>Goal: </a:t>
            </a:r>
          </a:p>
          <a:p>
            <a:pPr marL="0" indent="0">
              <a:buNone/>
            </a:pPr>
            <a:r>
              <a:rPr lang="en-US" dirty="0" smtClean="0"/>
              <a:t>   1. Develop variability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2. </a:t>
            </a:r>
            <a:r>
              <a:rPr lang="en-US" dirty="0" smtClean="0"/>
              <a:t>Use</a:t>
            </a:r>
            <a:r>
              <a:rPr lang="en-US" b="1" dirty="0" smtClean="0">
                <a:solidFill>
                  <a:srgbClr val="C0504D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Coordination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Distinction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omparison </a:t>
            </a:r>
          </a:p>
          <a:p>
            <a:pPr marL="0" indent="0">
              <a:buNone/>
            </a:pPr>
            <a:r>
              <a:rPr lang="en-US" sz="2900" dirty="0" smtClean="0"/>
              <a:t>[Remember Hierarchical framing can help you like check if a given action is linked to a value]</a:t>
            </a:r>
            <a:endParaRPr lang="en-US" sz="2900" dirty="0"/>
          </a:p>
          <a:p>
            <a:pPr marL="0" indent="0"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Debrief</a:t>
            </a:r>
          </a:p>
          <a:p>
            <a:pPr marL="0" indent="0">
              <a:buNone/>
            </a:pPr>
            <a:endParaRPr lang="en-US" b="1" dirty="0" smtClean="0">
              <a:solidFill>
                <a:srgbClr val="C0504D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C0504D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5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7039"/>
            <a:ext cx="8382000" cy="5040961"/>
          </a:xfrm>
        </p:spPr>
        <p:txBody>
          <a:bodyPr>
            <a:normAutofit/>
          </a:bodyPr>
          <a:lstStyle/>
          <a:p>
            <a:r>
              <a:rPr lang="en-US" dirty="0" smtClean="0"/>
              <a:t>RFT provides simple options for coping with challenging client presentations related to values </a:t>
            </a:r>
          </a:p>
          <a:p>
            <a:endParaRPr lang="en-US" dirty="0"/>
          </a:p>
          <a:p>
            <a:r>
              <a:rPr lang="en-US" dirty="0" smtClean="0"/>
              <a:t>Try using them in session</a:t>
            </a:r>
          </a:p>
          <a:p>
            <a:endParaRPr lang="en-US" dirty="0"/>
          </a:p>
          <a:p>
            <a:r>
              <a:rPr lang="en-US" dirty="0" smtClean="0"/>
              <a:t>Identify the RFT in what you already do!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3148"/>
            <a:ext cx="8229600" cy="1042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C0000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027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7357" y="530375"/>
            <a:ext cx="5256643" cy="4456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83" y="302300"/>
            <a:ext cx="502875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Additional tools for continued practice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www.kellykoernerphd.com/i/Main_-_PG_logo_tagline_-_DBT_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54" y="4730779"/>
            <a:ext cx="2890246" cy="21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50278" y="1737317"/>
            <a:ext cx="2817609" cy="38347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331433">
            <a:off x="5288147" y="1136957"/>
            <a:ext cx="2844743" cy="348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The Language of Psychotherapy</a:t>
            </a:r>
          </a:p>
          <a:p>
            <a:endParaRPr lang="en-US" sz="1000" dirty="0"/>
          </a:p>
          <a:p>
            <a:r>
              <a:rPr lang="en-US" sz="3000" baseline="30000" dirty="0"/>
              <a:t>Strengthening Your Clinical Practice with Relational Frame </a:t>
            </a:r>
            <a:r>
              <a:rPr lang="en-US" sz="3000" baseline="30000" dirty="0" smtClean="0"/>
              <a:t>Theory</a:t>
            </a:r>
          </a:p>
          <a:p>
            <a:r>
              <a:rPr lang="en-US" dirty="0" err="1" smtClean="0"/>
              <a:t>Matthieu</a:t>
            </a:r>
            <a:r>
              <a:rPr lang="en-US" dirty="0" smtClean="0"/>
              <a:t> </a:t>
            </a:r>
            <a:r>
              <a:rPr lang="en-US" dirty="0" err="1" smtClean="0"/>
              <a:t>Villatte</a:t>
            </a:r>
            <a:endParaRPr lang="en-US" dirty="0" smtClean="0"/>
          </a:p>
          <a:p>
            <a:r>
              <a:rPr lang="en-US" dirty="0" smtClean="0"/>
              <a:t>Jennifer </a:t>
            </a:r>
            <a:r>
              <a:rPr lang="en-US" dirty="0" err="1" smtClean="0"/>
              <a:t>Villatte</a:t>
            </a:r>
            <a:endParaRPr lang="en-US" dirty="0" smtClean="0"/>
          </a:p>
          <a:p>
            <a:r>
              <a:rPr lang="en-US" dirty="0" smtClean="0"/>
              <a:t>Steven C Hayes</a:t>
            </a:r>
          </a:p>
          <a:p>
            <a:endParaRPr lang="en-US" sz="2200" baseline="30000" dirty="0"/>
          </a:p>
          <a:p>
            <a:r>
              <a:rPr lang="en-US" dirty="0" smtClean="0"/>
              <a:t>                      Guilford Press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7883" y="5771104"/>
            <a:ext cx="590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jcplumb@gmail.com</a:t>
            </a:r>
            <a:r>
              <a:rPr lang="en-US" dirty="0" smtClean="0"/>
              <a:t> (in VA Outlook – Plumb Vilardaga) </a:t>
            </a:r>
          </a:p>
          <a:p>
            <a:r>
              <a:rPr lang="en-US" dirty="0" smtClean="0">
                <a:hlinkClick r:id="rId10"/>
              </a:rPr>
              <a:t>Matthieu.villatte@gmail.com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5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0187" y="71579"/>
            <a:ext cx="8050612" cy="2991093"/>
          </a:xfrm>
        </p:spPr>
        <p:txBody>
          <a:bodyPr>
            <a:noAutofit/>
          </a:bodyPr>
          <a:lstStyle/>
          <a:p>
            <a:pPr algn="l"/>
            <a:r>
              <a:rPr lang="en-US" sz="6500" b="1" dirty="0" smtClean="0">
                <a:solidFill>
                  <a:srgbClr val="C00000"/>
                </a:solidFill>
              </a:rPr>
              <a:t>Experiential exercises are one tool…</a:t>
            </a:r>
            <a:endParaRPr lang="en-US" sz="50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>
            <p:custDataLst>
              <p:tags r:id="rId2"/>
            </p:custDataLst>
          </p:nvPr>
        </p:nvGrpSpPr>
        <p:grpSpPr>
          <a:xfrm>
            <a:off x="4964806" y="2555168"/>
            <a:ext cx="3851434" cy="3848012"/>
            <a:chOff x="4983479" y="2580412"/>
            <a:chExt cx="5135245" cy="3848012"/>
          </a:xfrm>
        </p:grpSpPr>
        <p:pic>
          <p:nvPicPr>
            <p:cNvPr id="6146" name="Picture 2" descr="http://api.ning.com/files/VrpMXk5gFE1yCZMe*F49aE1*hj1G-gBsez5v6bixD6jIX7NLTwmNAp9vhpkxlH146wCFC53RfBQ*Ix06gRvE7ad2gyL-WUcd/Fatherandchild.jpg?width=7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479" y="2580412"/>
              <a:ext cx="5135245" cy="38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196839" y="5843648"/>
              <a:ext cx="492188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The sweet spot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30187" y="3062672"/>
            <a:ext cx="4694639" cy="3150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 smtClean="0">
                <a:solidFill>
                  <a:srgbClr val="000000"/>
                </a:solidFill>
              </a:rPr>
              <a:t>and RFT can </a:t>
            </a:r>
            <a:br>
              <a:rPr lang="en-US" sz="5000" dirty="0" smtClean="0">
                <a:solidFill>
                  <a:srgbClr val="000000"/>
                </a:solidFill>
              </a:rPr>
            </a:br>
            <a:r>
              <a:rPr lang="en-US" sz="5000" dirty="0" smtClean="0">
                <a:solidFill>
                  <a:srgbClr val="000000"/>
                </a:solidFill>
              </a:rPr>
              <a:t>strengthen </a:t>
            </a:r>
            <a:br>
              <a:rPr lang="en-US" sz="5000" dirty="0" smtClean="0">
                <a:solidFill>
                  <a:srgbClr val="000000"/>
                </a:solidFill>
              </a:rPr>
            </a:br>
            <a:r>
              <a:rPr lang="en-US" sz="5000" dirty="0" smtClean="0">
                <a:solidFill>
                  <a:srgbClr val="000000"/>
                </a:solidFill>
              </a:rPr>
              <a:t>your toolbox.</a:t>
            </a:r>
            <a:endParaRPr lang="en-US" sz="5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8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" y="2407920"/>
            <a:ext cx="5486400" cy="4114800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US" sz="3000" b="1" smtClean="0"/>
              <a:t>Overarching</a:t>
            </a:r>
            <a:endParaRPr lang="en-US" sz="3000" b="1" dirty="0"/>
          </a:p>
          <a:p>
            <a:pPr marL="0" lvl="1" indent="0">
              <a:buNone/>
            </a:pPr>
            <a:r>
              <a:rPr lang="en-US" sz="2600" smtClean="0"/>
              <a:t>(not </a:t>
            </a:r>
            <a:r>
              <a:rPr lang="en-US" sz="2600" dirty="0"/>
              <a:t>dependent on specific action)</a:t>
            </a:r>
          </a:p>
          <a:p>
            <a:pPr marL="0" indent="0">
              <a:buNone/>
            </a:pPr>
            <a:r>
              <a:rPr lang="en-US" sz="3000" b="1" smtClean="0"/>
              <a:t>Inexhaustible</a:t>
            </a:r>
          </a:p>
          <a:p>
            <a:pPr marL="0" indent="0">
              <a:buNone/>
            </a:pPr>
            <a:r>
              <a:rPr lang="en-US" sz="2600" smtClean="0"/>
              <a:t>(not </a:t>
            </a:r>
            <a:r>
              <a:rPr lang="en-US" sz="2600" dirty="0"/>
              <a:t>dependent on specific goal or outcome)</a:t>
            </a:r>
          </a:p>
          <a:p>
            <a:pPr marL="0" lvl="1" indent="0">
              <a:buNone/>
            </a:pPr>
            <a:r>
              <a:rPr lang="en-US" sz="3000" b="1" smtClean="0"/>
              <a:t>Intrinsic</a:t>
            </a:r>
          </a:p>
          <a:p>
            <a:pPr marL="0" lvl="1" indent="0">
              <a:buNone/>
            </a:pPr>
            <a:r>
              <a:rPr lang="en-US" sz="2600" smtClean="0"/>
              <a:t>(not </a:t>
            </a:r>
            <a:r>
              <a:rPr lang="en-US" sz="2600" dirty="0"/>
              <a:t>dependent on external reinforcement)</a:t>
            </a:r>
          </a:p>
          <a:p>
            <a:pPr marL="0" lvl="1" indent="0">
              <a:buNone/>
            </a:pPr>
            <a:r>
              <a:rPr lang="en-US" sz="3000" b="1" smtClean="0"/>
              <a:t>Positive</a:t>
            </a:r>
          </a:p>
          <a:p>
            <a:pPr marL="0" lvl="1" indent="0">
              <a:buNone/>
            </a:pPr>
            <a:r>
              <a:rPr lang="en-US" sz="2600" smtClean="0"/>
              <a:t>(not </a:t>
            </a:r>
            <a:r>
              <a:rPr lang="en-US" sz="2600" dirty="0"/>
              <a:t>dependent on avoidance or escape)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2910" y="179098"/>
            <a:ext cx="8332470" cy="1219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b="1" dirty="0">
                <a:solidFill>
                  <a:srgbClr val="C00000"/>
                </a:solidFill>
              </a:rPr>
              <a:t>To build meaning, we need reinforcement that </a:t>
            </a:r>
            <a:r>
              <a:rPr lang="en-US" sz="5200" b="1" dirty="0" smtClean="0">
                <a:solidFill>
                  <a:srgbClr val="C00000"/>
                </a:solidFill>
              </a:rPr>
              <a:t>is…</a:t>
            </a:r>
            <a:endParaRPr lang="en-US" sz="5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4272" y="5898979"/>
            <a:ext cx="30289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e.g. Learning</a:t>
            </a:r>
          </a:p>
          <a:p>
            <a:endParaRPr lang="en-US"/>
          </a:p>
        </p:txBody>
      </p:sp>
      <p:grpSp>
        <p:nvGrpSpPr>
          <p:cNvPr id="4" name="Group 3"/>
          <p:cNvGrpSpPr/>
          <p:nvPr>
            <p:custDataLst>
              <p:tags r:id="rId2"/>
            </p:custDataLst>
          </p:nvPr>
        </p:nvGrpSpPr>
        <p:grpSpPr>
          <a:xfrm>
            <a:off x="4959804" y="2051056"/>
            <a:ext cx="3978859" cy="3609890"/>
            <a:chOff x="6778625" y="1973665"/>
            <a:chExt cx="5044440" cy="3609890"/>
          </a:xfrm>
        </p:grpSpPr>
        <p:pic>
          <p:nvPicPr>
            <p:cNvPr id="6" name="Picture 19" descr="http://www.corbisimages.com/images/67/DCA874D9-112E-40E0-9990-12F08808ACE7/U127365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8310" y="1973665"/>
              <a:ext cx="1846787" cy="261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6778625" y="3587116"/>
              <a:ext cx="5044440" cy="1996439"/>
              <a:chOff x="285750" y="1268413"/>
              <a:chExt cx="8905875" cy="2716212"/>
            </a:xfrm>
          </p:grpSpPr>
          <p:pic>
            <p:nvPicPr>
              <p:cNvPr id="8" name="Picture 5" descr="teenager studying hard for the exam Stock Photo - 491279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89" b="100000" l="0" r="100000">
                            <a14:foregroundMark x1="83500" y1="95131" x2="83500" y2="95131"/>
                            <a14:foregroundMark x1="70000" y1="78652" x2="70000" y2="78652"/>
                            <a14:foregroundMark x1="16500" y1="82022" x2="16500" y2="82022"/>
                            <a14:foregroundMark x1="16500" y1="87640" x2="16500" y2="87640"/>
                            <a14:foregroundMark x1="25500" y1="91011" x2="25500" y2="910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54"/>
              <a:stretch>
                <a:fillRect/>
              </a:stretch>
            </p:blipFill>
            <p:spPr bwMode="auto">
              <a:xfrm>
                <a:off x="285750" y="1268413"/>
                <a:ext cx="3810000" cy="2376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1" descr="http://www.conseiller.ca/assurance/files/2009/11/diplome1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625" y="1484313"/>
                <a:ext cx="2867025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2" descr="http://t1.gstatic.com/images?q=tbn:ANd9GcSIujb-4465j56pbbO5X6gAPWjuRXJcGre4g1sm5oHqIM7bYLB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5988" y="2722563"/>
                <a:ext cx="1455737" cy="1262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4" descr="http://t0.gstatic.com/images?q=tbn:ANd9GcQ6OkELo708x1JrlzFXP1YdVJIR875Io0WCAEEvq_H63HdC0RgtKA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3025" y="1268413"/>
                <a:ext cx="1498600" cy="1050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8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1500" y="1382713"/>
                <a:ext cx="1360488" cy="1358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9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7475" y="2892425"/>
                <a:ext cx="1274763" cy="955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93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thieu\Desktop\Picture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8"/>
          <a:stretch/>
        </p:blipFill>
        <p:spPr bwMode="auto">
          <a:xfrm>
            <a:off x="811530" y="2278380"/>
            <a:ext cx="30861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529590"/>
            <a:ext cx="8183880" cy="11430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C00000"/>
                </a:solidFill>
              </a:rPr>
              <a:t>This kind of reinforcement can be found in…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1530" y="5623560"/>
            <a:ext cx="3086100" cy="533400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US" sz="3600" b="1" dirty="0"/>
              <a:t>Overarching Goals</a:t>
            </a:r>
            <a:endParaRPr lang="en-US" sz="3600" dirty="0"/>
          </a:p>
        </p:txBody>
      </p:sp>
      <p:pic>
        <p:nvPicPr>
          <p:cNvPr id="5126" name="Picture 6" descr="http://coxwood.com/wp-content/uploads/2012/05/core-values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10" y="2278380"/>
            <a:ext cx="2971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PTShape_0"/>
          <p:cNvSpPr txBox="1">
            <a:spLocks/>
          </p:cNvSpPr>
          <p:nvPr/>
        </p:nvSpPr>
        <p:spPr>
          <a:xfrm>
            <a:off x="4966335" y="5623560"/>
            <a:ext cx="302895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3600" b="1" dirty="0"/>
              <a:t>Qualities of Action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3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68" y="-228600"/>
            <a:ext cx="8596993" cy="2819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Using RFT principles to build meaning</a:t>
            </a:r>
            <a:endParaRPr lang="en-US" sz="5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1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68" y="-228600"/>
            <a:ext cx="8596993" cy="2819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Using RFT principles to build meaning</a:t>
            </a:r>
            <a:endParaRPr lang="en-US" sz="5400" b="1" dirty="0"/>
          </a:p>
        </p:txBody>
      </p:sp>
      <p:sp>
        <p:nvSpPr>
          <p:cNvPr id="4" name="PPTShape_0"/>
          <p:cNvSpPr txBox="1">
            <a:spLocks/>
          </p:cNvSpPr>
          <p:nvPr/>
        </p:nvSpPr>
        <p:spPr>
          <a:xfrm>
            <a:off x="379640" y="2590801"/>
            <a:ext cx="8499021" cy="2699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Language is something we do:</a:t>
            </a: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 smtClean="0"/>
              <a:t>Building </a:t>
            </a:r>
            <a:r>
              <a:rPr lang="en-US" sz="3600" b="1" dirty="0"/>
              <a:t>and responding to symbolic relations among things.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0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ICULATE_PRESENTER_VERSION" val="6"/>
  <p:tag name="ARTICULATE_PROJECT_OPEN" val="1"/>
  <p:tag name="PUBLISH_TITLE" val="values training"/>
  <p:tag name="ARTICULATE_PRESENTER" val="(None selected)"/>
  <p:tag name="ARTICULATE_PRESENTER_GUID" val="9869030842"/>
  <p:tag name="LAUNCHINNEWWINDOW" val="0"/>
  <p:tag name="LASTPUBLISHED" val="C:\Users\Admin\Desktop\values audio files\New folder\values training\player.html"/>
  <p:tag name="ARTICULATE_LMS" val="-1"/>
  <p:tag name="LMS_PUBLISH" val="No"/>
  <p:tag name="PRESENTER_PREVIEW_MODE" val="0"/>
  <p:tag name="PRESENTER_PREVIEW_STAR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12.mp3"/>
  <p:tag name="AUDIO_ID" val="268"/>
  <p:tag name="ELAPSEDTIME" val="203.442"/>
  <p:tag name="ARTICULATE_SLIDE_GUID" val="4bcacaa7-7121-4751-bf91-e2d8fd568b28"/>
  <p:tag name="ARTICULATE_SLIDE_PAUSE" val="0"/>
  <p:tag name="ARTICULATE_NAV_LEVEL" val="1"/>
  <p:tag name="ARTICULATE_PLAYLIST_ID" val="-1"/>
  <p:tag name="ARTICULATE_LOCK_SLIDE" val="0"/>
  <p:tag name="ARTICULATE_SLIDE_NAV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KNQCjY0K_files\slide0001_image002.p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5a5eabf-3e5a-497c-86b3-797ce72cb494"/>
  <p:tag name="AUDIO_IMPORT" val="C:\Users\Admin\Desktop\values audio files\values a.mp3"/>
  <p:tag name="AUDIO_ID" val="314"/>
  <p:tag name="ELAPSEDTIME" val="45.506"/>
  <p:tag name="ARTICULATE_SLIDE_PAUSE" val="0"/>
  <p:tag name="ARTICULATE_NAV_LEVEL" val="1"/>
  <p:tag name="ARTICULATE_PLAYLIST_ID" val="-1"/>
  <p:tag name="ARTICULATE_LOCK_SLIDE" val="0"/>
  <p:tag name="ARTICULATE_SLIDE_NAV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2ef0ce4-d3f1-4e33-8201-c75e1d9cbe7c"/>
  <p:tag name="AUDIO_IMPORT" val="C:\Users\Admin\Desktop\values audio files\values b.mp3"/>
  <p:tag name="AUDIO_ID" val="315"/>
  <p:tag name="ELAPSEDTIME" val="34.038"/>
  <p:tag name="ARTICULATE_SLIDE_PAUSE" val="0"/>
  <p:tag name="ARTICULATE_NAV_LEVEL" val="1"/>
  <p:tag name="ARTICULATE_PLAYLIST_ID" val="-1"/>
  <p:tag name="ARTICULATE_LOCK_SLIDE" val="0"/>
  <p:tag name="ARTICULATE_SLIDE_NAV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895f290-b920-4e09-87a2-ed9d8bc0c8c3"/>
  <p:tag name="AUDIO_IMPORT" val="C:\Users\Admin\Desktop\values audio files\values d.mp3"/>
  <p:tag name="AUDIO_ID" val="317"/>
  <p:tag name="ELAPSEDTIME" val="71.106"/>
  <p:tag name="ARTICULATE_TITLE_TAG" val="Example of symbolic relation"/>
  <p:tag name="ARTICULATE_SLIDE_PAUSE" val="0"/>
  <p:tag name="ARTICULATE_NAV_LEVEL" val="1"/>
  <p:tag name="ARTICULATE_PLAYLIST_ID" val="-1"/>
  <p:tag name="ARTICULATE_LOCK_SLIDE" val="0"/>
  <p:tag name="ARTICULATE_SLIDE_NAV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0JJ0TKGM_files\slide0001_image001.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c032899-fdc2-4ea5-9b1a-9cad750eff9c"/>
  <p:tag name="AUDIO_IMPORT" val="C:\Users\Admin\Desktop\values audio files\values e.mp3"/>
  <p:tag name="AUDIO_ID" val="318"/>
  <p:tag name="ELAPSEDTIME" val="21.682"/>
  <p:tag name="ARTICULATE_TITLE_TAG" val="Example of symbolic relation in clinical context"/>
  <p:tag name="ARTICULATE_SLIDE_PAUSE" val="0"/>
  <p:tag name="ARTICULATE_NAV_LEVEL" val="1"/>
  <p:tag name="ARTICULATE_PLAYLIST_ID" val="-1"/>
  <p:tag name="ARTICULATE_LOCK_SLIDE" val="0"/>
  <p:tag name="ARTICULATE_SLIDE_NAV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1.mp3"/>
  <p:tag name="AUDIO_ID" val="257"/>
  <p:tag name="ELAPSEDTIME" val="63.034"/>
  <p:tag name="ARTICULATE_SLIDE_GUID" val="f515dcb4-f3fd-4297-a73a-79a0967a27e9"/>
  <p:tag name="ARTICULATE_SLIDE_PAUSE" val="0"/>
  <p:tag name="ARTICULATE_NAV_LEVEL" val="1"/>
  <p:tag name="ARTICULATE_PLAYLIST_ID" val="-1"/>
  <p:tag name="ARTICULATE_LOCK_SLIDE" val="0"/>
  <p:tag name="ARTICULATE_SLIDE_NAV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17d3fd-fdb6-4bb8-87ec-b59c83aab7dc"/>
  <p:tag name="AUDIO_IMPORT" val="C:\Users\Admin\Desktop\values audio files\values f.mp3"/>
  <p:tag name="AUDIO_ID" val="319"/>
  <p:tag name="ELAPSEDTIME" val="29.362"/>
  <p:tag name="ARTICULATE_TITLE_TAG" val="Example of symbolic relation in clinical context"/>
  <p:tag name="ARTICULATE_SLIDE_PAUSE" val="0"/>
  <p:tag name="ARTICULATE_NAV_LEVEL" val="1"/>
  <p:tag name="ARTICULATE_PLAYLIST_ID" val="-1"/>
  <p:tag name="ARTICULATE_LOCK_SLIDE" val="0"/>
  <p:tag name="ARTICULATE_SLIDE_NAV" val="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7ad98f7-6930-47d2-b077-c1e2e8dd00bd"/>
  <p:tag name="AUDIO_IMPORT" val="C:\Users\Admin\Desktop\values audio files\values g.mp3"/>
  <p:tag name="AUDIO_ID" val="320"/>
  <p:tag name="ELAPSEDTIME" val="85.003"/>
  <p:tag name="ARTICULATE_TITLE_TAG" val="Example of symbolic relation in clinical context"/>
  <p:tag name="ARTICULATE_SLIDE_PAUSE" val="0"/>
  <p:tag name="ARTICULATE_NAV_LEVEL" val="1"/>
  <p:tag name="ARTICULATE_PLAYLIST_ID" val="-1"/>
  <p:tag name="ARTICULATE_LOCK_SLIDE" val="0"/>
  <p:tag name="ARTICULATE_SLIDE_NAV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IRjK7Fn2_files\slide0001_image001.p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b344f07-45af-4813-bfb8-6a6b9ba928cf"/>
  <p:tag name="AUDIO_IMPORT" val="C:\Users\Admin\Desktop\values audio files\values h.mp3"/>
  <p:tag name="AUDIO_ID" val="321"/>
  <p:tag name="ELAPSEDTIME" val="136.934"/>
  <p:tag name="ARTICULATE_SLIDE_PAUSE" val="0"/>
  <p:tag name="ARTICULATE_NAV_LEVEL" val="1"/>
  <p:tag name="ARTICULATE_PLAYLIST_ID" val="-1"/>
  <p:tag name="ARTICULATE_LOCK_SLIDE" val="0"/>
  <p:tag name="ARTICULATE_SLIDE_NAV" val="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ce5e5de-8bf6-409b-b67d-0ab7fb3def14"/>
  <p:tag name="AUDIO_IMPORT" val="C:\Users\Admin\Desktop\values audio files\values i.mp3"/>
  <p:tag name="AUDIO_ID" val="322"/>
  <p:tag name="ELAPSEDTIME" val="55.511"/>
  <p:tag name="ARTICULATE_TITLE_TAG" val="Meaning as a hierarchical network"/>
  <p:tag name="ARTICULATE_SLIDE_PAUSE" val="0"/>
  <p:tag name="ARTICULATE_NAV_LEVEL" val="1"/>
  <p:tag name="ARTICULATE_PLAYLIST_ID" val="-1"/>
  <p:tag name="ARTICULATE_LOCK_SLIDE" val="0"/>
  <p:tag name="ARTICULATE_SLIDE_NAV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VMsaUcrf_files\slide0001_image001.jp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21.mp3"/>
  <p:tag name="AUDIO_ID" val="277"/>
  <p:tag name="ELAPSEDTIME" val="47.517"/>
  <p:tag name="ARTICULATE_SLIDE_GUID" val="9d4c0069-90fd-4960-bf8a-31c424ffd353"/>
  <p:tag name="ARTICULATE_TITLE_TAG" val="Meaning as a hierarchical network"/>
  <p:tag name="ARTICULATE_SLIDE_PAUSE" val="0"/>
  <p:tag name="ARTICULATE_NAV_LEVEL" val="1"/>
  <p:tag name="ARTICULATE_PLAYLIST_ID" val="-1"/>
  <p:tag name="ARTICULATE_LOCK_SLIDE" val="0"/>
  <p:tag name="ARTICULATE_SLIDE_NAV" val="2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35.mp3"/>
  <p:tag name="AUDIO_ID" val="291"/>
  <p:tag name="ELAPSEDTIME" val="45.062"/>
  <p:tag name="ARTICULATE_SLIDE_GUID" val="7a44b95c-8c07-42ab-a007-ff4757fc903e"/>
  <p:tag name="ARTICULATE_SLIDE_PAUSE" val="0"/>
  <p:tag name="ARTICULATE_NAV_LEVEL" val="1"/>
  <p:tag name="ARTICULATE_PLAYLIST_ID" val="-1"/>
  <p:tag name="ARTICULATE_LOCK_SLIDE" val="0"/>
  <p:tag name="ARTICULATE_SLIDE_NAV" val="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23.mp3"/>
  <p:tag name="AUDIO_ID" val="279"/>
  <p:tag name="ELAPSEDTIME" val="123.377"/>
  <p:tag name="ARTICULATE_SLIDE_GUID" val="418e0740-3d05-411e-b612-1020a00e9d15"/>
  <p:tag name="ARTICULATE_SLIDE_PAUSE" val="0"/>
  <p:tag name="ARTICULATE_NAV_LEVEL" val="1"/>
  <p:tag name="ARTICULATE_PLAYLIST_ID" val="-1"/>
  <p:tag name="ARTICULATE_LOCK_SLIDE" val="0"/>
  <p:tag name="ARTICULATE_SLIDE_NAV" val="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2.mp3"/>
  <p:tag name="AUDIO_ID" val="258"/>
  <p:tag name="ELAPSEDTIME" val="211.174"/>
  <p:tag name="ARTICULATE_SLIDE_GUID" val="aff70e69-7f59-4fee-9fa5-b3c7fe6fecea"/>
  <p:tag name="ARTICULATE_SLIDE_PAUSE" val="0"/>
  <p:tag name="ARTICULATE_NAV_LEVEL" val="1"/>
  <p:tag name="ARTICULATE_PLAYLIST_ID" val="-1"/>
  <p:tag name="ARTICULATE_LOCK_SLIDE" val="0"/>
  <p:tag name="ARTICULATE_SLIDE_NAV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24.mp3"/>
  <p:tag name="AUDIO_ID" val="280"/>
  <p:tag name="ELAPSEDTIME" val="45.14"/>
  <p:tag name="ARTICULATE_SLIDE_GUID" val="8be92d93-6a0e-49da-9d87-b23178c11287"/>
  <p:tag name="ARTICULATE_SLIDE_PAUSE" val="0"/>
  <p:tag name="ARTICULATE_NAV_LEVEL" val="1"/>
  <p:tag name="ARTICULATE_PLAYLIST_ID" val="-1"/>
  <p:tag name="ARTICULATE_LOCK_SLIDE" val="0"/>
  <p:tag name="ARTICULATE_SLIDE_NAV" val="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25.mp3"/>
  <p:tag name="AUDIO_ID" val="281"/>
  <p:tag name="ELAPSEDTIME" val="47.152"/>
  <p:tag name="ARTICULATE_SLIDE_GUID" val="f9e385b8-47b2-4815-80c0-74a04fd7b529"/>
  <p:tag name="ARTICULATE_SLIDE_PAUSE" val="0"/>
  <p:tag name="ARTICULATE_NAV_LEVEL" val="1"/>
  <p:tag name="ARTICULATE_PLAYLIST_ID" val="-1"/>
  <p:tag name="ARTICULATE_LOCK_SLIDE" val="0"/>
  <p:tag name="ARTICULATE_SLIDE_NAV" val="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26.mp3"/>
  <p:tag name="AUDIO_ID" val="282"/>
  <p:tag name="ELAPSEDTIME" val="75.52"/>
  <p:tag name="ARTICULATE_SLIDE_GUID" val="b0c8e7f1-a58a-456e-9cb4-e0e91db7e411"/>
  <p:tag name="ARTICULATE_SLIDE_PAUSE" val="0"/>
  <p:tag name="ARTICULATE_NAV_LEVEL" val="1"/>
  <p:tag name="ARTICULATE_PLAYLIST_ID" val="-1"/>
  <p:tag name="ARTICULATE_LOCK_SLIDE" val="0"/>
  <p:tag name="ARTICULATE_SLIDE_NAV" val="2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UbYl3wjv_files\slide0001_image001.pn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27.mp3"/>
  <p:tag name="AUDIO_ID" val="283"/>
  <p:tag name="ELAPSEDTIME" val="76.592"/>
  <p:tag name="ARTICULATE_SLIDE_GUID" val="2d69a5a1-6d6c-4163-adaa-f740075f7f9f"/>
  <p:tag name="ARTICULATE_SLIDE_PAUSE" val="0"/>
  <p:tag name="ARTICULATE_NAV_LEVEL" val="1"/>
  <p:tag name="ARTICULATE_PLAYLIST_ID" val="-1"/>
  <p:tag name="ARTICULATE_LOCK_SLIDE" val="0"/>
  <p:tag name="ARTICULATE_SLIDE_NAV" val="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9.mp3"/>
  <p:tag name="AUDIO_ID" val="265"/>
  <p:tag name="ELAPSEDTIME" val="50.469"/>
  <p:tag name="ARTICULATE_SLIDE_GUID" val="024e74d3-2ee3-4b1b-a420-589bf9bc63bb"/>
  <p:tag name="ARTICULATE_SLIDE_PAUSE" val="0"/>
  <p:tag name="ARTICULATE_NAV_LEVEL" val="1"/>
  <p:tag name="ARTICULATE_PLAYLIST_ID" val="-1"/>
  <p:tag name="ARTICULATE_LOCK_SLIDE" val="0"/>
  <p:tag name="ARTICULATE_SLIDE_NAV" val="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5t54466I_files\slide0001_image001.pn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28.mp3"/>
  <p:tag name="AUDIO_ID" val="284"/>
  <p:tag name="ELAPSEDTIME" val="64.157"/>
  <p:tag name="ARTICULATE_SLIDE_GUID" val="b96c5823-47b5-4d34-b96e-6f07a867a892"/>
  <p:tag name="ARTICULATE_SLIDE_PAUSE" val="0"/>
  <p:tag name="ARTICULATE_NAV_LEVEL" val="1"/>
  <p:tag name="ARTICULATE_PLAYLIST_ID" val="-1"/>
  <p:tag name="ARTICULATE_LOCK_SLIDE" val="0"/>
  <p:tag name="ARTICULATE_SLIDE_NAV" val="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t2Kvit6s_files\slide0001_image001.jp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OXMmpwE8_files\slide0001_image001.jp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29.mp3"/>
  <p:tag name="AUDIO_ID" val="285"/>
  <p:tag name="ELAPSEDTIME" val="77.506"/>
  <p:tag name="ARTICULATE_SLIDE_GUID" val="b9c0e61f-d20e-4302-9b11-658eed6e6e2f"/>
  <p:tag name="ARTICULATE_SLIDE_PAUSE" val="0"/>
  <p:tag name="ARTICULATE_NAV_LEVEL" val="1"/>
  <p:tag name="ARTICULATE_PLAYLIST_ID" val="-1"/>
  <p:tag name="ARTICULATE_LOCK_SLIDE" val="0"/>
  <p:tag name="ARTICULATE_SLIDE_NAV" val="3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t2Kvit6s_files\slide0001_image001.jp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OXMmpwE8_files\slide0001_image001.jp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47f0f6e-269a-403f-967c-c61ca87929d4"/>
  <p:tag name="AUDIO_IMPORT" val="C:\Users\Admin\Desktop\values audio files\swett spot.mp3"/>
  <p:tag name="AUDIO_ID" val="289"/>
  <p:tag name="ELAPSEDTIME" val="368.249"/>
  <p:tag name="ARTICULATE_TITLE_TAG" val="Exercise Build the top of your hierarchy"/>
  <p:tag name="ARTICULATE_SLIDE_PAUSE" val="0"/>
  <p:tag name="ARTICULATE_NAV_LEVEL" val="1"/>
  <p:tag name="ARTICULATE_PLAYLIST_ID" val="-1"/>
  <p:tag name="ARTICULATE_LOCK_SLIDE" val="0"/>
  <p:tag name="ARTICULATE_SLIDE_NAV" val="3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30.mp3"/>
  <p:tag name="AUDIO_ID" val="286"/>
  <p:tag name="ELAPSEDTIME" val="60.709"/>
  <p:tag name="ARTICULATE_SLIDE_GUID" val="98de298b-40a2-434d-886a-e28e5f31fec6"/>
  <p:tag name="ARTICULATE_TITLE_TAG" val="VIDEO Learn to recognize client’s cues and therapist’s interventions"/>
  <p:tag name="ARTICULATE_SLIDE_PAUSE" val="1"/>
  <p:tag name="ARTICULATE_NAV_LEVEL" val="1"/>
  <p:tag name="ARTICULATE_PLAYLIST_ID" val="-1"/>
  <p:tag name="ARTICULATE_LOCK_SLIDE" val="0"/>
  <p:tag name="ARTICULATE_SLIDE_NAV" val="3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CrIRdLoM_files\slide0001_image002.pn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35.mp3"/>
  <p:tag name="AUDIO_ID" val="291"/>
  <p:tag name="ELAPSEDTIME" val="45.062"/>
  <p:tag name="ARTICULATE_SLIDE_GUID" val="7a44b95c-8c07-42ab-a007-ff4757fc903e"/>
  <p:tag name="ARTICULATE_SLIDE_PAUSE" val="0"/>
  <p:tag name="ARTICULATE_NAV_LEVEL" val="1"/>
  <p:tag name="ARTICULATE_PLAYLIST_ID" val="-1"/>
  <p:tag name="ARTICULATE_LOCK_SLIDE" val="0"/>
  <p:tag name="ARTICULATE_SLIDE_NAV" val="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40.mp3"/>
  <p:tag name="AUDIO_ID" val="296"/>
  <p:tag name="ELAPSEDTIME" val="25.574"/>
  <p:tag name="ARTICULATE_SLIDE_GUID" val="c3767746-7be0-433c-bfac-7dafd9fe99d0"/>
  <p:tag name="ARTICULATE_TITLE_TAG" val="Values work part 2 Building the base of the hierarchy with exercises"/>
  <p:tag name="ARTICULATE_SLIDE_PAUSE" val="0"/>
  <p:tag name="ARTICULATE_NAV_LEVEL" val="1"/>
  <p:tag name="ARTICULATE_PLAYLIST_ID" val="-1"/>
  <p:tag name="ARTICULATE_LOCK_SLIDE" val="0"/>
  <p:tag name="ARTICULATE_SLIDE_NAV" val="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SiW0k7gg_files\slide0001_image001.pn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35.mp3"/>
  <p:tag name="AUDIO_ID" val="291"/>
  <p:tag name="ELAPSEDTIME" val="45.062"/>
  <p:tag name="ARTICULATE_SLIDE_GUID" val="7a44b95c-8c07-42ab-a007-ff4757fc903e"/>
  <p:tag name="ARTICULATE_SLIDE_PAUSE" val="0"/>
  <p:tag name="ARTICULATE_NAV_LEVEL" val="1"/>
  <p:tag name="ARTICULATE_PLAYLIST_ID" val="-1"/>
  <p:tag name="ARTICULATE_LOCK_SLIDE" val="0"/>
  <p:tag name="ARTICULATE_SLIDE_NAV" val="3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36.mp3"/>
  <p:tag name="AUDIO_ID" val="292"/>
  <p:tag name="ELAPSEDTIME" val="19.854"/>
  <p:tag name="ARTICULATE_SLIDE_GUID" val="232d7a11-7d21-45d5-a787-8ee882366946"/>
  <p:tag name="ARTICULATE_SLIDE_PAUSE" val="0"/>
  <p:tag name="ARTICULATE_NAV_LEVEL" val="1"/>
  <p:tag name="ARTICULATE_PLAYLIST_ID" val="-1"/>
  <p:tag name="ARTICULATE_LOCK_SLIDE" val="0"/>
  <p:tag name="ARTICULATE_SLIDE_NAV" val="3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37.mp3"/>
  <p:tag name="AUDIO_ID" val="293"/>
  <p:tag name="ELAPSEDTIME" val="30.564"/>
  <p:tag name="ARTICULATE_SLIDE_GUID" val="feade5c4-d731-4689-8c3c-1f58d49c6f1e"/>
  <p:tag name="ARTICULATE_SLIDE_PAUSE" val="0"/>
  <p:tag name="ARTICULATE_NAV_LEVEL" val="1"/>
  <p:tag name="ARTICULATE_PLAYLIST_ID" val="-1"/>
  <p:tag name="ARTICULATE_LOCK_SLIDE" val="0"/>
  <p:tag name="ARTICULATE_SLIDE_NAV" val="4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HxhaGDXQ_files\slide0001_image001.jp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39.mp3"/>
  <p:tag name="AUDIO_ID" val="295"/>
  <p:tag name="ELAPSEDTIME" val="53.212"/>
  <p:tag name="ARTICULATE_SLIDE_GUID" val="2cdac883-0f2d-4de2-b1c4-5c9d28af7138"/>
  <p:tag name="ARTICULATE_TITLE_TAG" val="EXERCISE What did you notice? What would you say next?"/>
  <p:tag name="ARTICULATE_SLIDE_PAUSE" val="1"/>
  <p:tag name="ARTICULATE_NAV_LEVEL" val="1"/>
  <p:tag name="ARTICULATE_PLAYLIST_ID" val="-1"/>
  <p:tag name="ARTICULATE_LOCK_SLIDE" val="0"/>
  <p:tag name="ARTICULATE_SLIDE_NAV" val="4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CrIRdLoM_files\slide0001_image002.pn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47.mp3"/>
  <p:tag name="AUDIO_ID" val="303"/>
  <p:tag name="ELAPSEDTIME" val="43.808"/>
  <p:tag name="ARTICULATE_SLIDE_GUID" val="65a4830a-da30-4dc8-86e5-add135d7fc0a"/>
  <p:tag name="ARTICULATE_TITLE_TAG" val="EXERCISE What did you notice? What would you say next?"/>
  <p:tag name="ARTICULATE_SLIDE_PAUSE" val="1"/>
  <p:tag name="ARTICULATE_NAV_LEVEL" val="1"/>
  <p:tag name="ARTICULATE_PLAYLIST_ID" val="-1"/>
  <p:tag name="ARTICULATE_LOCK_SLIDE" val="0"/>
  <p:tag name="ARTICULATE_SLIDE_NAV" val="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11.mp3"/>
  <p:tag name="AUDIO_ID" val="267"/>
  <p:tag name="ELAPSEDTIME" val="176.64"/>
  <p:tag name="ARTICULATE_SLIDE_GUID" val="f92a8e40-0a46-4ce2-8bd5-88ecbf778ffd"/>
  <p:tag name="ARTICULATE_TITLE_TAG" val="Values = a certain kind of reinforcement"/>
  <p:tag name="ARTICULATE_SLIDE_PAUSE" val="0"/>
  <p:tag name="ARTICULATE_NAV_LEVEL" val="1"/>
  <p:tag name="ARTICULATE_PLAYLIST_ID" val="-1"/>
  <p:tag name="ARTICULATE_LOCK_SLIDE" val="0"/>
  <p:tag name="ARTICULATE_SLIDE_NAV" val="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uHEmsdks_files\slide0001_image002.pn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43.mp3"/>
  <p:tag name="AUDIO_ID" val="299"/>
  <p:tag name="ELAPSEDTIME" val="47.334"/>
  <p:tag name="ARTICULATE_SLIDE_GUID" val="c944962d-7135-49c1-8118-0edecd6017bc"/>
  <p:tag name="ARTICULATE_SLIDE_PAUSE" val="0"/>
  <p:tag name="ARTICULATE_NAV_LEVEL" val="1"/>
  <p:tag name="ARTICULATE_PLAYLIST_ID" val="-1"/>
  <p:tag name="ARTICULATE_LOCK_SLIDE" val="0"/>
  <p:tag name="ARTICULATE_SLIDE_NAV" val="4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l9jjhIgy_files\slide0001_image001.pn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44.mp3"/>
  <p:tag name="AUDIO_ID" val="300"/>
  <p:tag name="ELAPSEDTIME" val="41.901"/>
  <p:tag name="ARTICULATE_SLIDE_GUID" val="bee60ed7-aed3-41b9-860b-d8e6dbe93aef"/>
  <p:tag name="ARTICULATE_SLIDE_PAUSE" val="0"/>
  <p:tag name="ARTICULATE_NAV_LEVEL" val="1"/>
  <p:tag name="ARTICULATE_PLAYLIST_ID" val="-1"/>
  <p:tag name="ARTICULATE_LOCK_SLIDE" val="0"/>
  <p:tag name="ARTICULATE_SLIDE_NAV" val="4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lzR5lpUN_files\slide0001_image001.pn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45.mp3"/>
  <p:tag name="AUDIO_ID" val="301"/>
  <p:tag name="ELAPSEDTIME" val="44.513"/>
  <p:tag name="ARTICULATE_SLIDE_GUID" val="38e68af3-6d5b-4cbb-9704-58a9a073fe30"/>
  <p:tag name="ARTICULATE_SLIDE_PAUSE" val="0"/>
  <p:tag name="ARTICULATE_NAV_LEVEL" val="1"/>
  <p:tag name="ARTICULATE_PLAYLIST_ID" val="-1"/>
  <p:tag name="ARTICULATE_LOCK_SLIDE" val="0"/>
  <p:tag name="ARTICULATE_SLIDE_NAV" val="4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eUm7RggC_files\slide0001_image001.pn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48.mp3"/>
  <p:tag name="AUDIO_ID" val="304"/>
  <p:tag name="ELAPSEDTIME" val="10.136"/>
  <p:tag name="ARTICULATE_SLIDE_GUID" val="9c303e56-d972-45a5-b6b5-0f9fe38ddc6a"/>
  <p:tag name="ARTICULATE_SLIDE_PAUSE" val="0"/>
  <p:tag name="ARTICULATE_NAV_LEVEL" val="1"/>
  <p:tag name="ARTICULATE_PLAYLIST_ID" val="-1"/>
  <p:tag name="ARTICULATE_LOCK_SLIDE" val="0"/>
  <p:tag name="ARTICULATE_SLIDE_NAV" val="5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49.mp3"/>
  <p:tag name="AUDIO_ID" val="305"/>
  <p:tag name="ELAPSEDTIME" val="27.272"/>
  <p:tag name="ARTICULATE_SLIDE_GUID" val="fe8b07e4-e41b-497a-bc87-483ad18b9015"/>
  <p:tag name="ARTICULATE_TITLE_TAG" val="Exercise Develop variability at the base of your hierarchy"/>
  <p:tag name="ARTICULATE_SLIDE_PAUSE" val="0"/>
  <p:tag name="ARTICULATE_NAV_LEVEL" val="1"/>
  <p:tag name="ARTICULATE_PLAYLIST_ID" val="-1"/>
  <p:tag name="ARTICULATE_LOCK_SLIDE" val="0"/>
  <p:tag name="ARTICULATE_SLIDE_NAV" val="5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Users\Admin\Desktop\values audio files\values 56.mp3"/>
  <p:tag name="AUDIO_ID" val="312"/>
  <p:tag name="ELAPSEDTIME" val="132.964"/>
  <p:tag name="ARTICULATE_SLIDE_GUID" val="67b577c2-7e73-4fa8-8884-867cfcc519da"/>
  <p:tag name="ARTICULATE_SLIDE_PAUSE" val="0"/>
  <p:tag name="ARTICULATE_NAV_LEVEL" val="1"/>
  <p:tag name="ARTICULATE_PLAYLIST_ID" val="-1"/>
  <p:tag name="ARTICULATE_LOCK_SLIDE" val="0"/>
  <p:tag name="ARTICULATE_SLIDE_NAV" val="6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S92D8A5z_files\slide0001_image001.jp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min\AppData\Local\Temp\articulate\presenter\imgtemp\ZzWF5eAj_files\slide0001_image001.p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2320</TotalTime>
  <Words>1397</Words>
  <Application>Microsoft Office PowerPoint</Application>
  <PresentationFormat>On-screen Show (4:3)</PresentationFormat>
  <Paragraphs>348</Paragraphs>
  <Slides>43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Building Blocks for Valued Living: Applying RFT principles to supercharge your clinical practice </vt:lpstr>
      <vt:lpstr>Introduction</vt:lpstr>
      <vt:lpstr>Main goals for today</vt:lpstr>
      <vt:lpstr>PowerPoint Presentation</vt:lpstr>
      <vt:lpstr>Experiential exercises are one tool…</vt:lpstr>
      <vt:lpstr>PowerPoint Presentation</vt:lpstr>
      <vt:lpstr>This kind of reinforcement can be found in…</vt:lpstr>
      <vt:lpstr>Using RFT principles to build meaning</vt:lpstr>
      <vt:lpstr>Using RFT principles to build meaning</vt:lpstr>
      <vt:lpstr>PowerPoint Presentation</vt:lpstr>
      <vt:lpstr>PowerPoint Presentation</vt:lpstr>
      <vt:lpstr>PowerPoint Presentation</vt:lpstr>
      <vt:lpstr>PowerPoint Presentation</vt:lpstr>
      <vt:lpstr>Building and responding to different kinds of relations = framing</vt:lpstr>
      <vt:lpstr>PowerPoint Presentation</vt:lpstr>
      <vt:lpstr>PowerPoint Presentation</vt:lpstr>
      <vt:lpstr>Values work part 1 Building the top of the hierarchy</vt:lpstr>
      <vt:lpstr>Values work part 1  Building the top of the hierarchy</vt:lpstr>
      <vt:lpstr>Values work part 1  Building the top of the hierarchy</vt:lpstr>
      <vt:lpstr>Values work part 1  Building the top of the hierarchy</vt:lpstr>
      <vt:lpstr>Values work part 1  Building the top of the hierarchy</vt:lpstr>
      <vt:lpstr>Values work part 1  Building the top of the hierarchy</vt:lpstr>
      <vt:lpstr>Values work part 1  Building the top of the hierarchy</vt:lpstr>
      <vt:lpstr>Values work part 1  Building the top of the hierarchy</vt:lpstr>
      <vt:lpstr>Learn to recognize client’s cues  and therapist’s interventions</vt:lpstr>
      <vt:lpstr>PowerPoint Presentation</vt:lpstr>
      <vt:lpstr>PowerPoint Presentation</vt:lpstr>
      <vt:lpstr>Values work part 2  Building the base of the hierarchy</vt:lpstr>
      <vt:lpstr>Building the base of the hierarchy: Use of formal exercises</vt:lpstr>
      <vt:lpstr>Values work part 2  Building the base of the hierarchy</vt:lpstr>
      <vt:lpstr>Values work part 2  Building the base of the hierarchy</vt:lpstr>
      <vt:lpstr>Values work part 2  Building the base of the hierarchy</vt:lpstr>
      <vt:lpstr>Building the base of the hierarchy </vt:lpstr>
      <vt:lpstr>PowerPoint Presentation</vt:lpstr>
      <vt:lpstr>Values work part 3  Develop variability a the base of the hierarchy</vt:lpstr>
      <vt:lpstr>Learn to recognize client’s cues and therapist’s interventions </vt:lpstr>
      <vt:lpstr>Values work part 3  Develop variability a the base of the hierarchy</vt:lpstr>
      <vt:lpstr>Values work part 3  Develop variability a the base of the hierarchy</vt:lpstr>
      <vt:lpstr>Values work part 3  Develop variability a the base of the hierarchy</vt:lpstr>
      <vt:lpstr>Values work part 3 Develop variability at the base of the hierarchy with exercises</vt:lpstr>
      <vt:lpstr>Practice 3: Formal Exercise </vt:lpstr>
      <vt:lpstr>PowerPoint Presentation</vt:lpstr>
      <vt:lpstr>Additional tools for continued practice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 online training</dc:title>
  <dc:creator>Matthieu Villatte</dc:creator>
  <cp:lastModifiedBy>Emily</cp:lastModifiedBy>
  <cp:revision>171</cp:revision>
  <dcterms:created xsi:type="dcterms:W3CDTF">2014-04-07T22:11:32Z</dcterms:created>
  <dcterms:modified xsi:type="dcterms:W3CDTF">2014-06-30T19:05:40Z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10710B36-2EFE-4CA8-95E4-C058E34921BF</vt:lpwstr>
  </property>
  <property fmtid="{D5CDD505-2E9C-101B-9397-08002B2CF9AE}" pid="4" name="ArticulatePath">
    <vt:lpwstr>values training ratio 4-3</vt:lpwstr>
  </property>
  <property fmtid="{D5CDD505-2E9C-101B-9397-08002B2CF9AE}" pid="5" name="ArticulateProjectFull">
    <vt:lpwstr>C:\Users\Admin\Desktop\values training ratio 4-3.ppta</vt:lpwstr>
  </property>
</Properties>
</file>